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40"/>
  </p:notesMasterIdLst>
  <p:sldIdLst>
    <p:sldId id="269" r:id="rId2"/>
    <p:sldId id="270" r:id="rId3"/>
    <p:sldId id="300" r:id="rId4"/>
    <p:sldId id="271" r:id="rId5"/>
    <p:sldId id="272" r:id="rId6"/>
    <p:sldId id="274" r:id="rId7"/>
    <p:sldId id="273" r:id="rId8"/>
    <p:sldId id="280" r:id="rId9"/>
    <p:sldId id="275" r:id="rId10"/>
    <p:sldId id="276" r:id="rId11"/>
    <p:sldId id="277" r:id="rId12"/>
    <p:sldId id="278" r:id="rId13"/>
    <p:sldId id="279" r:id="rId14"/>
    <p:sldId id="281" r:id="rId15"/>
    <p:sldId id="283" r:id="rId16"/>
    <p:sldId id="284" r:id="rId17"/>
    <p:sldId id="286" r:id="rId18"/>
    <p:sldId id="287" r:id="rId19"/>
    <p:sldId id="298" r:id="rId20"/>
    <p:sldId id="288" r:id="rId21"/>
    <p:sldId id="289" r:id="rId22"/>
    <p:sldId id="299" r:id="rId23"/>
    <p:sldId id="290" r:id="rId24"/>
    <p:sldId id="293" r:id="rId25"/>
    <p:sldId id="295" r:id="rId26"/>
    <p:sldId id="296" r:id="rId27"/>
    <p:sldId id="257" r:id="rId28"/>
    <p:sldId id="258" r:id="rId29"/>
    <p:sldId id="259" r:id="rId30"/>
    <p:sldId id="260" r:id="rId31"/>
    <p:sldId id="261" r:id="rId32"/>
    <p:sldId id="262" r:id="rId33"/>
    <p:sldId id="265" r:id="rId34"/>
    <p:sldId id="263" r:id="rId35"/>
    <p:sldId id="266" r:id="rId36"/>
    <p:sldId id="264" r:id="rId37"/>
    <p:sldId id="268" r:id="rId38"/>
    <p:sldId id="267" r:id="rId3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702" autoAdjust="0"/>
    <p:restoredTop sz="94718" autoAdjust="0"/>
  </p:normalViewPr>
  <p:slideViewPr>
    <p:cSldViewPr>
      <p:cViewPr varScale="1">
        <p:scale>
          <a:sx n="69" d="100"/>
          <a:sy n="69" d="100"/>
        </p:scale>
        <p:origin x="-1362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30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454772-BD3B-4002-9D43-389AF268D460}" type="datetimeFigureOut">
              <a:rPr lang="ru-RU" smtClean="0"/>
              <a:pPr/>
              <a:t>04.05.2016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1A5BD5-F8FE-4458-AA06-C5AC6A34CE0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638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5124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3E83C15-AF2A-4400-8F2D-4EFC2F613B8B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 anchor="b">
            <a:normAutofit/>
          </a:bodyPr>
          <a:lstStyle>
            <a:lvl1pPr marL="0" algn="r">
              <a:defRPr sz="48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F0B75984-BE81-4395-98CF-BBDDB5C48BC3}" type="datetimeFigureOut">
              <a:rPr lang="ru-RU" smtClean="0"/>
              <a:pPr/>
              <a:t>04.05.2016</a:t>
            </a:fld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BB9969E0-941E-45A6-922F-1757D946574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0B75984-BE81-4395-98CF-BBDDB5C48BC3}" type="datetimeFigureOut">
              <a:rPr lang="ru-RU" smtClean="0"/>
              <a:pPr/>
              <a:t>04.05.2016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B9969E0-941E-45A6-922F-1757D94657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0B75984-BE81-4395-98CF-BBDDB5C48BC3}" type="datetimeFigureOut">
              <a:rPr lang="ru-RU" smtClean="0"/>
              <a:pPr/>
              <a:t>04.05.2016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B9969E0-941E-45A6-922F-1757D94657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0B75984-BE81-4395-98CF-BBDDB5C48BC3}" type="datetimeFigureOut">
              <a:rPr lang="ru-RU" smtClean="0"/>
              <a:pPr/>
              <a:t>04.05.2016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B9969E0-941E-45A6-922F-1757D94657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000128" y="3267456"/>
            <a:ext cx="74066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 anchor="t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F0B75984-BE81-4395-98CF-BBDDB5C48BC3}" type="datetimeFigureOut">
              <a:rPr lang="ru-RU" smtClean="0"/>
              <a:pPr/>
              <a:t>04.05.2016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BB9969E0-941E-45A6-922F-1757D946574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0B75984-BE81-4395-98CF-BBDDB5C48BC3}" type="datetimeFigureOut">
              <a:rPr lang="ru-RU" smtClean="0"/>
              <a:pPr/>
              <a:t>04.05.2016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BB9969E0-941E-45A6-922F-1757D946574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616744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4800600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 lIns="9144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0B75984-BE81-4395-98CF-BBDDB5C48BC3}" type="datetimeFigureOut">
              <a:rPr lang="ru-RU" smtClean="0"/>
              <a:pPr/>
              <a:t>04.05.2016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BB9969E0-941E-45A6-922F-1757D94657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0B75984-BE81-4395-98CF-BBDDB5C48BC3}" type="datetimeFigureOut">
              <a:rPr lang="ru-RU" smtClean="0"/>
              <a:pPr/>
              <a:t>04.05.2016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B9969E0-941E-45A6-922F-1757D946574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0B75984-BE81-4395-98CF-BBDDB5C48BC3}" type="datetimeFigureOut">
              <a:rPr lang="ru-RU" smtClean="0"/>
              <a:pPr/>
              <a:t>04.05.2016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B9969E0-941E-45A6-922F-1757D94657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5057552" y="105765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9" name="Дата 8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F0B75984-BE81-4395-98CF-BBDDB5C48BC3}" type="datetimeFigureOut">
              <a:rPr lang="ru-RU" smtClean="0"/>
              <a:pPr/>
              <a:t>04.05.2016</a:t>
            </a:fld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BB9969E0-941E-45A6-922F-1757D946574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  <a:extLst/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F0B75984-BE81-4395-98CF-BBDDB5C48BC3}" type="datetimeFigureOut">
              <a:rPr lang="ru-RU" smtClean="0"/>
              <a:pPr/>
              <a:t>04.05.2016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BB9969E0-941E-45A6-922F-1757D946574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2264" cy="274320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2280" cy="274320"/>
          </a:xfrm>
          <a:prstGeom prst="rect">
            <a:avLst/>
          </a:prstGeom>
        </p:spPr>
        <p:txBody>
          <a:bodyPr/>
          <a:lstStyle>
            <a:lvl1pPr algn="l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fld id="{F0B75984-BE81-4395-98CF-BBDDB5C48BC3}" type="datetimeFigureOut">
              <a:rPr lang="ru-RU" smtClean="0"/>
              <a:pPr/>
              <a:t>04.05.2016</a:t>
            </a:fld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38952" y="6514568"/>
            <a:ext cx="464288" cy="274320"/>
          </a:xfrm>
          <a:prstGeom prst="rect">
            <a:avLst/>
          </a:prstGeom>
        </p:spPr>
        <p:txBody>
          <a:bodyPr anchor="ctr"/>
          <a:lstStyle>
            <a:lvl1pPr algn="r" eaLnBrk="1" latinLnBrk="0" hangingPunct="1">
              <a:defRPr kumimoji="0" sz="1600">
                <a:solidFill>
                  <a:schemeClr val="tx2">
                    <a:shade val="90000"/>
                  </a:schemeClr>
                </a:solidFill>
                <a:effectLst/>
              </a:defRPr>
            </a:lvl1pPr>
            <a:extLst/>
          </a:lstStyle>
          <a:p>
            <a:fld id="{BB9969E0-941E-45A6-922F-1757D946574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46237"/>
            <a:ext cx="8229600" cy="452628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marL="54864" algn="r" rtl="0" eaLnBrk="1" latinLnBrk="0" hangingPunct="1">
        <a:spcBef>
          <a:spcPct val="0"/>
        </a:spcBef>
        <a:buNone/>
        <a:defRPr kumimoji="0" sz="4600" kern="1200">
          <a:solidFill>
            <a:schemeClr val="tx2">
              <a:tint val="100000"/>
              <a:shade val="90000"/>
              <a:satMod val="250000"/>
              <a:alpha val="100000"/>
            </a:schemeClr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92100" indent="-292100" algn="l" rtl="0" eaLnBrk="1" latinLnBrk="0" hangingPunct="1">
        <a:spcBef>
          <a:spcPts val="0"/>
        </a:spcBef>
        <a:buClr>
          <a:schemeClr val="accent1"/>
        </a:buClr>
        <a:buSzPct val="70000"/>
        <a:buFont typeface="Wingdings 2"/>
        <a:buChar char="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rtl="0" eaLnBrk="1" latinLnBrk="0" hangingPunct="1">
        <a:spcBef>
          <a:spcPts val="400"/>
        </a:spcBef>
        <a:buClr>
          <a:schemeClr val="accent2"/>
        </a:buClr>
        <a:buSzPct val="90000"/>
        <a:buFontTx/>
        <a:buChar char="•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192024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user\&#1060;&#1048;&#1051;&#1054;&#1051;&#1054;&#1043;&#1048;&#1071;\&#1051;&#1080;&#1090;&#1077;&#1088;&#1072;&#1090;&#1091;&#1088;&#1072;\11%20&#1082;&#1083;&#1072;&#1089;&#1089;%20&#1083;&#1080;&#1090;&#1077;&#1088;&#1072;&#1090;&#1091;&#1088;&#1072;\&#1040;&#1074;&#1090;&#1086;&#1088;&#1089;&#1082;&#1072;&#1103;%20&#1087;&#1077;&#1089;&#1085;&#1103;\&#1059;&#1056;&#1054;&#1050;\&#1085;&#1072;&#1095;&#1072;&#1083;&#1086;.wav" TargetMode="External"/><Relationship Id="rId6" Type="http://schemas.openxmlformats.org/officeDocument/2006/relationships/image" Target="../media/image5.wmf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I:\11%20&#1082;&#1083;&#1072;&#1089;&#1089;\&#1040;&#1074;&#1090;&#1086;&#1088;&#1089;&#1082;&#1072;&#1103;%20&#1087;&#1077;&#1089;&#1085;&#1103;\&#1059;&#1056;&#1054;&#1050;\030%20Gruppa%20krovi.mp3" TargetMode="External"/><Relationship Id="rId4" Type="http://schemas.openxmlformats.org/officeDocument/2006/relationships/image" Target="../media/image3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user\&#1060;&#1048;&#1051;&#1054;&#1051;&#1054;&#1043;&#1048;&#1071;\&#1051;&#1080;&#1090;&#1077;&#1088;&#1072;&#1090;&#1091;&#1088;&#1072;\11%20&#1082;&#1083;&#1072;&#1089;&#1089;%20&#1083;&#1080;&#1090;&#1077;&#1088;&#1072;&#1090;&#1091;&#1088;&#1072;\&#1040;&#1074;&#1090;&#1086;&#1088;&#1089;&#1082;&#1072;&#1103;%20&#1087;&#1077;&#1089;&#1085;&#1103;\&#1059;&#1056;&#1054;&#1050;\&#1082;&#1083;&#1072;&#1089;&#1089;&#1085;&#1072;&#1103;_&#1084;&#1091;&#1079;&#1099;&#1082;&#1072;_-_&#1057;&#1087;&#1086;&#1082;&#1086;&#1081;&#1085;&#1072;&#1103;,_&#1082;&#1088;&#1072;&#1089;&#1080;&#1074;&#1072;&#1103;_&#1084;&#1077;&#1083;&#1086;&#1076;&#1080;&#1103;_(mp3ostrov.com).mp3" TargetMode="External"/><Relationship Id="rId5" Type="http://schemas.openxmlformats.org/officeDocument/2006/relationships/image" Target="../media/image37.png"/><Relationship Id="rId4" Type="http://schemas.openxmlformats.org/officeDocument/2006/relationships/image" Target="../media/image36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user\&#1060;&#1048;&#1051;&#1054;&#1051;&#1054;&#1043;&#1048;&#1071;\&#1051;&#1080;&#1090;&#1077;&#1088;&#1072;&#1090;&#1091;&#1088;&#1072;\11%20&#1082;&#1083;&#1072;&#1089;&#1089;%20&#1083;&#1080;&#1090;&#1077;&#1088;&#1072;&#1090;&#1091;&#1088;&#1072;\&#1040;&#1074;&#1090;&#1086;&#1088;&#1089;&#1082;&#1072;&#1103;%20&#1087;&#1077;&#1089;&#1085;&#1103;\&#1059;&#1056;&#1054;&#1050;\&#1085;&#1072;&#1095;&#1072;&#1083;&#1086;.wav" TargetMode="External"/><Relationship Id="rId4" Type="http://schemas.openxmlformats.org/officeDocument/2006/relationships/image" Target="../media/image7.gif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user\&#1060;&#1048;&#1051;&#1054;&#1051;&#1054;&#1043;&#1048;&#1071;\&#1051;&#1080;&#1090;&#1077;&#1088;&#1072;&#1090;&#1091;&#1088;&#1072;\11%20&#1082;&#1083;&#1072;&#1089;&#1089;%20&#1083;&#1080;&#1090;&#1077;&#1088;&#1072;&#1090;&#1091;&#1088;&#1072;\&#1040;&#1074;&#1090;&#1086;&#1088;&#1089;&#1082;&#1072;&#1103;%20&#1087;&#1077;&#1089;&#1085;&#1103;\&#1059;&#1056;&#1054;&#1050;\&#1082;&#1083;&#1072;&#1089;&#1089;&#1085;&#1072;&#1103;_&#1084;&#1091;&#1079;&#1099;&#1082;&#1072;_-_&#1057;&#1087;&#1086;&#1082;&#1086;&#1081;&#1085;&#1072;&#1103;,_&#1082;&#1088;&#1072;&#1089;&#1080;&#1074;&#1072;&#1103;_&#1084;&#1077;&#1083;&#1086;&#1076;&#1080;&#1103;_(mp3ostrov.com).mp3" TargetMode="External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2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user\&#1060;&#1048;&#1051;&#1054;&#1051;&#1054;&#1043;&#1048;&#1071;\&#1051;&#1080;&#1090;&#1077;&#1088;&#1072;&#1090;&#1091;&#1088;&#1072;\11%20&#1082;&#1083;&#1072;&#1089;&#1089;%20&#1083;&#1080;&#1090;&#1077;&#1088;&#1072;&#1090;&#1091;&#1088;&#1072;\&#1040;&#1074;&#1090;&#1086;&#1088;&#1089;&#1082;&#1072;&#1103;%20&#1087;&#1077;&#1089;&#1085;&#1103;\&#1059;&#1056;&#1054;&#1050;\&#1086;%20&#1094;&#1086;&#1077;.wma" TargetMode="External"/><Relationship Id="rId4" Type="http://schemas.openxmlformats.org/officeDocument/2006/relationships/image" Target="../media/image54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I:\11%20&#1082;&#1083;&#1072;&#1089;&#1089;\&#1040;&#1074;&#1090;&#1086;&#1088;&#1089;&#1082;&#1072;&#1103;%20&#1087;&#1077;&#1089;&#1085;&#1103;\&#1059;&#1056;&#1054;&#1050;\&#1044;&#1083;&#1103;-&#1087;&#1088;&#1077;&#1079;&#1077;&#1085;&#1090;&#1072;&#1094;&#1080;&#1080;-&#1074;&#1086;&#1083;&#1085;&#1091;&#1102;&#1097;&#1072;&#1103;-&#1084;&#1091;&#1079;&#1099;&#1082;&#1072;(muzofon.com).mp3" TargetMode="External"/><Relationship Id="rId4" Type="http://schemas.openxmlformats.org/officeDocument/2006/relationships/image" Target="../media/image57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2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user\&#1060;&#1048;&#1051;&#1054;&#1051;&#1054;&#1043;&#1048;&#1071;\&#1051;&#1080;&#1090;&#1077;&#1088;&#1072;&#1090;&#1091;&#1088;&#1072;\11%20&#1082;&#1083;&#1072;&#1089;&#1089;%20&#1083;&#1080;&#1090;&#1077;&#1088;&#1072;&#1090;&#1091;&#1088;&#1072;\&#1040;&#1074;&#1090;&#1086;&#1088;&#1089;&#1082;&#1072;&#1103;%20&#1087;&#1077;&#1089;&#1085;&#1103;\&#1059;&#1056;&#1054;&#1050;\&#1093;&#1072;&#1090;&#1080;&#1082;&#1086;.mp3" TargetMode="External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6.png"/><Relationship Id="rId2" Type="http://schemas.openxmlformats.org/officeDocument/2006/relationships/audio" Target="file:///C:\Users\user\&#1060;&#1048;&#1051;&#1054;&#1051;&#1054;&#1043;&#1048;&#1071;\&#1051;&#1080;&#1090;&#1077;&#1088;&#1072;&#1090;&#1091;&#1088;&#1072;\11%20&#1082;&#1083;&#1072;&#1089;&#1089;%20&#1083;&#1080;&#1090;&#1077;&#1088;&#1072;&#1090;&#1091;&#1088;&#1072;\&#1040;&#1074;&#1090;&#1086;&#1088;&#1089;&#1082;&#1072;&#1103;%20&#1087;&#1077;&#1089;&#1085;&#1103;\&#1059;&#1056;&#1054;&#1050;\&#1093;&#1072;&#1090;&#1080;&#1082;&#1086;.mp3" TargetMode="External"/><Relationship Id="rId1" Type="http://schemas.openxmlformats.org/officeDocument/2006/relationships/audio" Target="file:///C:\Users\user\&#1060;&#1048;&#1051;&#1054;&#1051;&#1054;&#1043;&#1048;&#1071;\&#1051;&#1080;&#1090;&#1077;&#1088;&#1072;&#1090;&#1091;&#1088;&#1072;\11%20&#1082;&#1083;&#1072;&#1089;&#1089;%20&#1083;&#1080;&#1090;&#1077;&#1088;&#1072;&#1090;&#1091;&#1088;&#1072;\&#1040;&#1074;&#1090;&#1086;&#1088;&#1089;&#1082;&#1072;&#1103;%20&#1087;&#1077;&#1089;&#1085;&#1103;\&#1059;&#1056;&#1054;&#1050;\&#1057;&#1087;&#1072;&#1089;&#1080;&#1090;&#1077;%20&#1085;&#1072;&#1096;&#1080;%20&#1076;&#1091;&#1096;&#1080;.mp3" TargetMode="External"/><Relationship Id="rId6" Type="http://schemas.openxmlformats.org/officeDocument/2006/relationships/image" Target="../media/image15.pn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user\&#1060;&#1048;&#1051;&#1054;&#1051;&#1054;&#1043;&#1048;&#1071;\&#1051;&#1080;&#1090;&#1077;&#1088;&#1072;&#1090;&#1091;&#1088;&#1072;\11%20&#1082;&#1083;&#1072;&#1089;&#1089;%20&#1083;&#1080;&#1090;&#1077;&#1088;&#1072;&#1090;&#1091;&#1088;&#1072;\&#1040;&#1074;&#1090;&#1086;&#1088;&#1089;&#1082;&#1072;&#1103;%20&#1087;&#1077;&#1089;&#1085;&#1103;\&#1059;&#1056;&#1054;&#1050;\&#1084;&#1080;&#1085;&#1091;&#1089;%20&#1087;&#1077;&#1089;&#1085;&#1103;%20&#1086;%20&#1076;&#1088;&#1091;&#1075;&#1077;.mp3" TargetMode="External"/><Relationship Id="rId5" Type="http://schemas.openxmlformats.org/officeDocument/2006/relationships/image" Target="../media/image21.gif"/><Relationship Id="rId4" Type="http://schemas.openxmlformats.org/officeDocument/2006/relationships/image" Target="../media/image2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user\&#1060;&#1048;&#1051;&#1054;&#1051;&#1054;&#1043;&#1048;&#1071;\&#1051;&#1080;&#1090;&#1077;&#1088;&#1072;&#1090;&#1091;&#1088;&#1072;\11%20&#1082;&#1083;&#1072;&#1089;&#1089;%20&#1083;&#1080;&#1090;&#1077;&#1088;&#1072;&#1090;&#1091;&#1088;&#1072;\&#1040;&#1074;&#1090;&#1086;&#1088;&#1089;&#1082;&#1072;&#1103;%20&#1087;&#1077;&#1089;&#1085;&#1103;\&#1059;&#1056;&#1054;&#1050;\&#1093;&#1072;&#1090;&#1080;&#1082;&#1086;.mp3" TargetMode="External"/><Relationship Id="rId4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Блок-схема: перфолента 3"/>
          <p:cNvSpPr/>
          <p:nvPr/>
        </p:nvSpPr>
        <p:spPr>
          <a:xfrm>
            <a:off x="2123728" y="1340768"/>
            <a:ext cx="6480720" cy="1656184"/>
          </a:xfrm>
          <a:prstGeom prst="flowChartPunchedTap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4234" y="1052735"/>
            <a:ext cx="8229600" cy="1538065"/>
          </a:xfrm>
        </p:spPr>
        <p:txBody>
          <a:bodyPr>
            <a:normAutofit/>
          </a:bodyPr>
          <a:lstStyle/>
          <a:p>
            <a:r>
              <a:rPr lang="ru-RU" sz="6000" b="1" dirty="0" smtClean="0">
                <a:solidFill>
                  <a:schemeClr val="tx1"/>
                </a:solidFill>
              </a:rPr>
              <a:t>Авторская песня</a:t>
            </a:r>
            <a:endParaRPr lang="ru-RU" sz="6000" b="1" dirty="0">
              <a:solidFill>
                <a:schemeClr val="tx1"/>
              </a:solidFill>
            </a:endParaRPr>
          </a:p>
        </p:txBody>
      </p:sp>
      <p:pic>
        <p:nvPicPr>
          <p:cNvPr id="2053" name="Picture 5" descr="C:\Documents and Settings\НАТАША\Рабочий стол\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5454938">
            <a:off x="611044" y="3823703"/>
            <a:ext cx="2779611" cy="2085636"/>
          </a:xfrm>
          <a:prstGeom prst="rect">
            <a:avLst/>
          </a:prstGeom>
          <a:noFill/>
        </p:spPr>
      </p:pic>
      <p:pic>
        <p:nvPicPr>
          <p:cNvPr id="2054" name="Picture 6" descr="C:\Documents and Settings\НАТАША\Рабочий стол\наташа\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67944" y="3284984"/>
            <a:ext cx="4416491" cy="3312368"/>
          </a:xfrm>
          <a:prstGeom prst="rect">
            <a:avLst/>
          </a:prstGeom>
          <a:noFill/>
        </p:spPr>
      </p:pic>
      <p:pic>
        <p:nvPicPr>
          <p:cNvPr id="6" name="начало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4427984" y="3284984"/>
            <a:ext cx="304800" cy="304800"/>
          </a:xfrm>
          <a:prstGeom prst="rect">
            <a:avLst/>
          </a:prstGeom>
        </p:spPr>
      </p:pic>
      <p:pic>
        <p:nvPicPr>
          <p:cNvPr id="7" name="Picture 3" descr="EN00354_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>
          <a:xfrm rot="19203672">
            <a:off x="441346" y="446324"/>
            <a:ext cx="1943496" cy="1521918"/>
          </a:xfrm>
          <a:prstGeom prst="rect">
            <a:avLst/>
          </a:prstGeom>
          <a:noFill/>
          <a:ln/>
        </p:spPr>
      </p:pic>
    </p:spTree>
  </p:cSld>
  <p:clrMapOvr>
    <a:masterClrMapping/>
  </p:clrMapOvr>
  <p:transition spd="med" advTm="7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2" showWhenStopped="0">
                <p:cTn id="11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1560" y="764704"/>
            <a:ext cx="8208912" cy="46085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44008" y="188640"/>
            <a:ext cx="4320480" cy="637087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1693"/>
          <a:stretch/>
        </p:blipFill>
        <p:spPr>
          <a:xfrm>
            <a:off x="251520" y="476672"/>
            <a:ext cx="4668455" cy="542825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2778333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55576" y="764704"/>
            <a:ext cx="7632848" cy="559742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880971">
            <a:off x="1771818" y="1081708"/>
            <a:ext cx="6078612" cy="445764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lum contrast="3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1104104">
            <a:off x="689132" y="881699"/>
            <a:ext cx="8107280" cy="54217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051824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lum contrast="2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95736" y="188640"/>
            <a:ext cx="5005149" cy="66693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1039247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D620EFE-D1A0-44B8-A70D-7200B24460F1}" type="datetime1">
              <a:rPr lang="ru-RU" smtClean="0"/>
              <a:pPr>
                <a:defRPr/>
              </a:pPr>
              <a:t>04.05.2016</a:t>
            </a:fld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47EB062-63D2-4EBC-A022-961D55FF3BE4}" type="slidenum">
              <a:rPr lang="ru-RU" smtClean="0"/>
              <a:pPr>
                <a:defRPr/>
              </a:pPr>
              <a:t>13</a:t>
            </a:fld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7020"/>
            <a:ext cx="9143999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668074945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5" name="Picture 7" descr="5267118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634033"/>
            <a:ext cx="6984776" cy="52239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030 Gruppa krovi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395536" y="260648"/>
            <a:ext cx="8568952" cy="1800200"/>
          </a:xfrm>
          <a:prstGeom prst="rect">
            <a:avLst/>
          </a:prstGeom>
        </p:spPr>
        <p:txBody>
          <a:bodyPr/>
          <a:lstStyle/>
          <a:p>
            <a:pPr marL="54864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600" b="1" i="1" u="none" strike="noStrike" kern="1200" cap="none" spc="0" normalizeH="0" baseline="0" noProof="0" dirty="0" smtClean="0">
                <a:ln>
                  <a:noFill/>
                </a:ln>
                <a:effectLst>
                  <a:outerShdw blurRad="38100" dist="25500" dir="5400000" algn="tl" rotWithShape="0">
                    <a:srgbClr val="000000">
                      <a:satMod val="180000"/>
                      <a:alpha val="7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Виктор Робертович </a:t>
            </a:r>
            <a:r>
              <a:rPr kumimoji="0" lang="ru-RU" sz="4600" b="1" i="1" u="none" strike="noStrike" kern="1200" cap="none" spc="0" normalizeH="0" baseline="0" noProof="0" dirty="0" err="1" smtClean="0">
                <a:ln>
                  <a:noFill/>
                </a:ln>
                <a:effectLst>
                  <a:outerShdw blurRad="38100" dist="25500" dir="5400000" algn="tl" rotWithShape="0">
                    <a:srgbClr val="000000">
                      <a:satMod val="180000"/>
                      <a:alpha val="7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Цой</a:t>
            </a:r>
            <a:endParaRPr kumimoji="0" lang="ru-RU" sz="4600" b="1" i="1" u="none" strike="noStrike" kern="1200" cap="none" spc="0" normalizeH="0" baseline="0" noProof="0" dirty="0" smtClean="0">
              <a:ln>
                <a:noFill/>
              </a:ln>
              <a:effectLst>
                <a:outerShdw blurRad="38100" dist="25500" dir="5400000" algn="tl" rotWithShape="0">
                  <a:srgbClr val="000000">
                    <a:satMod val="180000"/>
                    <a:alpha val="7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  <a:p>
            <a:pPr marL="54864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600" b="1" i="1" dirty="0" smtClean="0">
                <a:effectLst>
                  <a:outerShdw blurRad="38100" dist="25500" dir="5400000" algn="tl" rotWithShape="0">
                    <a:srgbClr val="000000">
                      <a:satMod val="180000"/>
                      <a:alpha val="75000"/>
                    </a:srgbClr>
                  </a:outerShdw>
                </a:effectLst>
                <a:latin typeface="+mj-lt"/>
                <a:ea typeface="+mj-ea"/>
                <a:cs typeface="+mj-cs"/>
              </a:rPr>
              <a:t>1962-1990</a:t>
            </a:r>
            <a:endParaRPr kumimoji="0" lang="ru-RU" sz="3600" b="1" i="1" u="none" strike="noStrike" kern="1200" cap="none" spc="0" normalizeH="0" baseline="0" noProof="0" dirty="0" smtClean="0">
              <a:ln>
                <a:noFill/>
              </a:ln>
              <a:effectLst>
                <a:outerShdw blurRad="38100" dist="25500" dir="5400000" algn="tl" rotWithShape="0">
                  <a:srgbClr val="000000">
                    <a:satMod val="180000"/>
                    <a:alpha val="7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  <a:p>
            <a:pPr marL="54864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600" b="0" i="1" u="none" strike="noStrike" kern="1200" cap="none" spc="0" normalizeH="0" baseline="0" noProof="0" dirty="0">
              <a:ln>
                <a:noFill/>
              </a:ln>
              <a:effectLst>
                <a:outerShdw blurRad="38100" dist="25500" dir="5400000" algn="tl" rotWithShape="0">
                  <a:srgbClr val="000000">
                    <a:satMod val="180000"/>
                    <a:alpha val="7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660232" y="3789040"/>
            <a:ext cx="2987486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9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28</a:t>
            </a:r>
          </a:p>
          <a:p>
            <a:pPr algn="ctr"/>
            <a:r>
              <a:rPr lang="ru-RU" sz="6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лет</a:t>
            </a:r>
            <a:endParaRPr lang="ru-RU" sz="6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0" fill="hold"/>
                                        <p:tgtEl>
                                          <p:spTgt spid="48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0" fill="hold"/>
                                        <p:tgtEl>
                                          <p:spTgt spid="48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0"/>
                                        <p:tgtEl>
                                          <p:spTgt spid="48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numSld="2" showWhenStopped="0">
                <p:cTn id="22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4" grpId="0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6bbb339cd0dd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512" y="260648"/>
            <a:ext cx="8964488" cy="63813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_7a98d_9f4a0d73_XL.jpg"/>
          <p:cNvPicPr>
            <a:picLocks noChangeAspect="1"/>
          </p:cNvPicPr>
          <p:nvPr/>
        </p:nvPicPr>
        <p:blipFill>
          <a:blip r:embed="rId3" cstate="print"/>
          <a:srcRect l="2941" r="5882" b="939"/>
          <a:stretch>
            <a:fillRect/>
          </a:stretch>
        </p:blipFill>
        <p:spPr>
          <a:xfrm>
            <a:off x="395536" y="476672"/>
            <a:ext cx="4023558" cy="525658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3" name="Picture 7" descr="tsoy-0830200620245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>
            <a:off x="4714876" y="1000108"/>
            <a:ext cx="4108431" cy="3143272"/>
          </a:xfrm>
          <a:prstGeom prst="rect">
            <a:avLst/>
          </a:prstGeom>
        </p:spPr>
      </p:pic>
      <p:pic>
        <p:nvPicPr>
          <p:cNvPr id="4" name="классная_музыка_-_Спокойная,_красивая_мелодия_(mp3ostrov.co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4" showWhenStopped="0">
                <p:cTn id="18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up15358-____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9552" y="332656"/>
            <a:ext cx="8050832" cy="5888609"/>
          </a:xfrm>
          <a:prstGeom prst="rect">
            <a:avLst/>
          </a:prstGeom>
        </p:spPr>
      </p:pic>
      <p:pic>
        <p:nvPicPr>
          <p:cNvPr id="3" name="Рисунок 2" descr="1218787784_047.jpg"/>
          <p:cNvPicPr>
            <a:picLocks noChangeAspect="1"/>
          </p:cNvPicPr>
          <p:nvPr/>
        </p:nvPicPr>
        <p:blipFill>
          <a:blip r:embed="rId3" cstate="print">
            <a:lum contrast="20000"/>
          </a:blip>
          <a:stretch>
            <a:fillRect/>
          </a:stretch>
        </p:blipFill>
        <p:spPr>
          <a:xfrm>
            <a:off x="362032" y="188640"/>
            <a:ext cx="8781968" cy="66693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_6940f_dfe18555_XL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71600" y="260648"/>
            <a:ext cx="7056784" cy="615285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b1bcecde197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71327" y="692696"/>
            <a:ext cx="8488171" cy="5400599"/>
          </a:xfrm>
          <a:prstGeom prst="rect">
            <a:avLst/>
          </a:prstGeom>
        </p:spPr>
      </p:pic>
      <p:pic>
        <p:nvPicPr>
          <p:cNvPr id="3" name="Picture 9" descr="0a2f19701dcfffb216b8f3c467aa94ec"/>
          <p:cNvPicPr>
            <a:picLocks noChangeAspect="1" noChangeArrowheads="1"/>
          </p:cNvPicPr>
          <p:nvPr/>
        </p:nvPicPr>
        <p:blipFill>
          <a:blip r:embed="rId3" cstate="print">
            <a:lum contrast="40000"/>
          </a:blip>
          <a:srcRect/>
          <a:stretch>
            <a:fillRect/>
          </a:stretch>
        </p:blipFill>
        <p:spPr bwMode="auto">
          <a:xfrm>
            <a:off x="251520" y="332656"/>
            <a:ext cx="8892480" cy="628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1412776"/>
            <a:ext cx="8229600" cy="4526280"/>
          </a:xfrm>
        </p:spPr>
        <p:txBody>
          <a:bodyPr/>
          <a:lstStyle/>
          <a:p>
            <a:pPr algn="r">
              <a:buNone/>
            </a:pPr>
            <a:r>
              <a:rPr lang="ru-RU" b="1" dirty="0" smtClean="0"/>
              <a:t>    </a:t>
            </a:r>
            <a:r>
              <a:rPr lang="ru-RU" sz="4000" b="1" dirty="0" smtClean="0">
                <a:latin typeface="Adventure" pitchFamily="2" charset="0"/>
              </a:rPr>
              <a:t>Как мало истинных поэтов,</a:t>
            </a:r>
            <a:br>
              <a:rPr lang="ru-RU" sz="4000" b="1" dirty="0" smtClean="0">
                <a:latin typeface="Adventure" pitchFamily="2" charset="0"/>
              </a:rPr>
            </a:br>
            <a:r>
              <a:rPr lang="ru-RU" sz="4000" b="1" dirty="0" smtClean="0">
                <a:latin typeface="Adventure" pitchFamily="2" charset="0"/>
              </a:rPr>
              <a:t>Рождает праведная Русь.</a:t>
            </a:r>
            <a:br>
              <a:rPr lang="ru-RU" sz="4000" b="1" dirty="0" smtClean="0">
                <a:latin typeface="Adventure" pitchFamily="2" charset="0"/>
              </a:rPr>
            </a:br>
            <a:r>
              <a:rPr lang="ru-RU" sz="4000" b="1" dirty="0" smtClean="0">
                <a:latin typeface="Adventure" pitchFamily="2" charset="0"/>
              </a:rPr>
              <a:t>Их песни в муках были спеты,</a:t>
            </a:r>
            <a:br>
              <a:rPr lang="ru-RU" sz="4000" b="1" dirty="0" smtClean="0">
                <a:latin typeface="Adventure" pitchFamily="2" charset="0"/>
              </a:rPr>
            </a:br>
            <a:r>
              <a:rPr lang="ru-RU" sz="4000" b="1" dirty="0" smtClean="0">
                <a:latin typeface="Adventure" pitchFamily="2" charset="0"/>
              </a:rPr>
              <a:t>Но мы их помним наизусть...</a:t>
            </a:r>
            <a:endParaRPr lang="ru-RU" sz="4000" dirty="0" smtClean="0">
              <a:latin typeface="Adventure" pitchFamily="2" charset="0"/>
            </a:endParaRPr>
          </a:p>
          <a:p>
            <a:endParaRPr lang="ru-RU" dirty="0"/>
          </a:p>
        </p:txBody>
      </p:sp>
      <p:pic>
        <p:nvPicPr>
          <p:cNvPr id="4" name="начало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755576" y="4365104"/>
            <a:ext cx="1255122" cy="1944216"/>
          </a:xfrm>
          <a:prstGeom prst="rect">
            <a:avLst/>
          </a:prstGeom>
        </p:spPr>
      </p:pic>
      <p:pic>
        <p:nvPicPr>
          <p:cNvPr id="1026" name="Picture 2" descr="C:\Documents and Settings\Mufasa\Рабочий стол\24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28184" y="4005064"/>
            <a:ext cx="2232248" cy="256295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audio>
              <p:cMediaNode>
                <p:cTn id="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717686.jpg"/>
          <p:cNvPicPr>
            <a:picLocks noChangeAspect="1"/>
          </p:cNvPicPr>
          <p:nvPr/>
        </p:nvPicPr>
        <p:blipFill>
          <a:blip r:embed="rId2" cstate="print">
            <a:lum contrast="20000"/>
          </a:blip>
          <a:stretch>
            <a:fillRect/>
          </a:stretch>
        </p:blipFill>
        <p:spPr>
          <a:xfrm>
            <a:off x="1115616" y="260648"/>
            <a:ext cx="6408712" cy="639536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292416382_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619672" y="332656"/>
            <a:ext cx="5544616" cy="605601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классная_музыка_-_Спокойная,_красивая_мелодия_(mp3ostrov.co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4" showWhenStopped="0">
                <p:cTn id="12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6" name="Picture 8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980728"/>
            <a:ext cx="4248472" cy="563956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4" name="Picture 4" descr="fdd275b6dc"/>
          <p:cNvPicPr>
            <a:picLocks noChangeAspect="1" noChangeArrowheads="1"/>
          </p:cNvPicPr>
          <p:nvPr/>
        </p:nvPicPr>
        <p:blipFill>
          <a:blip r:embed="rId3" cstate="print">
            <a:lum contrast="30000"/>
          </a:blip>
          <a:srcRect/>
          <a:stretch>
            <a:fillRect/>
          </a:stretch>
        </p:blipFill>
        <p:spPr bwMode="auto">
          <a:xfrm>
            <a:off x="4788024" y="188640"/>
            <a:ext cx="4190806" cy="554461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833a94aac613a62395b9a1a3cdee5e0f_79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55576" y="563213"/>
            <a:ext cx="7416824" cy="556936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slow">
    <p:split orient="vert" dir="in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d2fe9def3aae-550x220.jpg"/>
          <p:cNvPicPr>
            <a:picLocks noChangeAspect="1"/>
          </p:cNvPicPr>
          <p:nvPr/>
        </p:nvPicPr>
        <p:blipFill>
          <a:blip r:embed="rId2" cstate="print">
            <a:lum contrast="30000"/>
          </a:blip>
          <a:stretch>
            <a:fillRect/>
          </a:stretch>
        </p:blipFill>
        <p:spPr>
          <a:xfrm>
            <a:off x="142492" y="1484784"/>
            <a:ext cx="9001508" cy="360060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" name="Рисунок 1" descr="f_289171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 descr="x_19c17356.jpg"/>
          <p:cNvPicPr>
            <a:picLocks noChangeAspect="1"/>
          </p:cNvPicPr>
          <p:nvPr/>
        </p:nvPicPr>
        <p:blipFill>
          <a:blip r:embed="rId4" cstate="print">
            <a:lum contrast="20000"/>
          </a:blip>
          <a:stretch>
            <a:fillRect/>
          </a:stretch>
        </p:blipFill>
        <p:spPr>
          <a:xfrm>
            <a:off x="1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4303b27e84caacd03968efebbb27879_13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260648"/>
            <a:ext cx="8978262" cy="6336704"/>
          </a:xfrm>
          <a:prstGeom prst="rect">
            <a:avLst/>
          </a:prstGeom>
        </p:spPr>
      </p:pic>
      <p:pic>
        <p:nvPicPr>
          <p:cNvPr id="3" name="о цое.wm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2"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tsoy1.jpg"/>
          <p:cNvPicPr>
            <a:picLocks noChangeAspect="1"/>
          </p:cNvPicPr>
          <p:nvPr/>
        </p:nvPicPr>
        <p:blipFill>
          <a:blip r:embed="rId2" cstate="print">
            <a:lum contrast="30000"/>
          </a:blip>
          <a:stretch>
            <a:fillRect/>
          </a:stretch>
        </p:blipFill>
        <p:spPr>
          <a:xfrm>
            <a:off x="323528" y="332656"/>
            <a:ext cx="8280920" cy="6311658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36207_igor-talkov_-pevec_-muzykant_-gitara_1920x1200_(www.GdeFon.ru).jpg"/>
          <p:cNvPicPr>
            <a:picLocks noChangeAspect="1"/>
          </p:cNvPicPr>
          <p:nvPr/>
        </p:nvPicPr>
        <p:blipFill>
          <a:blip r:embed="rId3" cstate="print"/>
          <a:srcRect r="1771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2627784" y="692696"/>
            <a:ext cx="6516216" cy="1944216"/>
          </a:xfrm>
          <a:prstGeom prst="rect">
            <a:avLst/>
          </a:prstGeom>
        </p:spPr>
        <p:txBody>
          <a:bodyPr>
            <a:noAutofit/>
          </a:bodyPr>
          <a:lstStyle/>
          <a:p>
            <a:pPr marL="54864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>
                  <a:outerShdw blurRad="38100" dist="25500" dir="5400000" algn="tl" rotWithShape="0">
                    <a:srgbClr val="000000">
                      <a:satMod val="180000"/>
                      <a:alpha val="75000"/>
                    </a:srgbClr>
                  </a:outerShdw>
                </a:effectLst>
                <a:uLnTx/>
                <a:uFillTx/>
                <a:latin typeface="Adventure" pitchFamily="2" charset="0"/>
                <a:ea typeface="+mj-ea"/>
                <a:cs typeface="Arial" pitchFamily="34" charset="0"/>
              </a:rPr>
              <a:t>Тальков  </a:t>
            </a:r>
            <a:br>
              <a:rPr kumimoji="0" lang="ru-RU" sz="5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>
                  <a:outerShdw blurRad="38100" dist="25500" dir="5400000" algn="tl" rotWithShape="0">
                    <a:srgbClr val="000000">
                      <a:satMod val="180000"/>
                      <a:alpha val="75000"/>
                    </a:srgbClr>
                  </a:outerShdw>
                </a:effectLst>
                <a:uLnTx/>
                <a:uFillTx/>
                <a:latin typeface="Adventure" pitchFamily="2" charset="0"/>
                <a:ea typeface="+mj-ea"/>
                <a:cs typeface="Arial" pitchFamily="34" charset="0"/>
              </a:rPr>
            </a:br>
            <a:r>
              <a:rPr kumimoji="0" lang="ru-RU" sz="5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>
                  <a:outerShdw blurRad="38100" dist="25500" dir="5400000" algn="tl" rotWithShape="0">
                    <a:srgbClr val="000000">
                      <a:satMod val="180000"/>
                      <a:alpha val="75000"/>
                    </a:srgbClr>
                  </a:outerShdw>
                </a:effectLst>
                <a:uLnTx/>
                <a:uFillTx/>
                <a:latin typeface="Adventure" pitchFamily="2" charset="0"/>
                <a:ea typeface="+mj-ea"/>
                <a:cs typeface="Arial" pitchFamily="34" charset="0"/>
              </a:rPr>
              <a:t>Игорь Владимирович</a:t>
            </a:r>
          </a:p>
          <a:p>
            <a:pPr marL="54864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54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25500" dir="5400000" algn="tl" rotWithShape="0">
                    <a:srgbClr val="000000">
                      <a:satMod val="180000"/>
                      <a:alpha val="75000"/>
                    </a:srgbClr>
                  </a:outerShdw>
                </a:effectLst>
                <a:latin typeface="Adventure" pitchFamily="2" charset="0"/>
                <a:ea typeface="+mj-ea"/>
                <a:cs typeface="Arial" pitchFamily="34" charset="0"/>
              </a:rPr>
              <a:t>1956-1991</a:t>
            </a:r>
            <a:endParaRPr kumimoji="0" lang="ru-RU" sz="5400" b="1" i="0" u="none" strike="noStrike" kern="1200" cap="none" spc="0" normalizeH="0" baseline="0" noProof="0" dirty="0">
              <a:ln>
                <a:noFill/>
              </a:ln>
              <a:solidFill>
                <a:schemeClr val="accent5">
                  <a:lumMod val="50000"/>
                </a:schemeClr>
              </a:solidFill>
              <a:effectLst>
                <a:outerShdw blurRad="38100" dist="25500" dir="5400000" algn="tl" rotWithShape="0">
                  <a:srgbClr val="000000">
                    <a:satMod val="180000"/>
                    <a:alpha val="75000"/>
                  </a:srgbClr>
                </a:outerShdw>
              </a:effectLst>
              <a:uLnTx/>
              <a:uFillTx/>
              <a:latin typeface="Adventure" pitchFamily="2" charset="0"/>
              <a:ea typeface="+mj-ea"/>
              <a:cs typeface="Arial" pitchFamily="34" charset="0"/>
            </a:endParaRPr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>
          <a:xfrm>
            <a:off x="3419872" y="5705872"/>
            <a:ext cx="5004048" cy="1152128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292100" marR="0" lvl="0" indent="-29210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0000"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Adventure" pitchFamily="2" charset="0"/>
                <a:ea typeface="+mn-ea"/>
                <a:cs typeface="+mn-cs"/>
              </a:rPr>
              <a:t>российский певец, автор</a:t>
            </a:r>
            <a:r>
              <a:rPr kumimoji="0" lang="ru-RU" sz="3200" b="1" i="0" u="none" strike="noStrike" kern="1200" cap="none" spc="0" normalizeH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Adventure" pitchFamily="2" charset="0"/>
                <a:ea typeface="+mn-ea"/>
                <a:cs typeface="+mn-cs"/>
              </a:rPr>
              <a:t> </a:t>
            </a: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Adventure" pitchFamily="2" charset="0"/>
                <a:ea typeface="+mn-ea"/>
                <a:cs typeface="+mn-cs"/>
              </a:rPr>
              <a:t>песен, поэт, киноактёр.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uLnTx/>
              <a:uFillTx/>
              <a:latin typeface="Adventure" pitchFamily="2" charset="0"/>
              <a:ea typeface="+mn-ea"/>
              <a:cs typeface="+mn-cs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444208" y="2996952"/>
            <a:ext cx="2987486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9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35</a:t>
            </a:r>
          </a:p>
          <a:p>
            <a:pPr algn="ctr"/>
            <a:r>
              <a:rPr lang="ru-RU" sz="6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лет</a:t>
            </a:r>
            <a:endParaRPr lang="ru-RU" sz="6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6" name="Для-презентации-волнующая-музыка(muzofon.co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10"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ab0f7828bb7e.jpg"/>
          <p:cNvPicPr>
            <a:picLocks noChangeAspect="1"/>
          </p:cNvPicPr>
          <p:nvPr/>
        </p:nvPicPr>
        <p:blipFill>
          <a:blip r:embed="rId2" cstate="print"/>
          <a:srcRect l="2394" r="52428"/>
          <a:stretch>
            <a:fillRect/>
          </a:stretch>
        </p:blipFill>
        <p:spPr>
          <a:xfrm>
            <a:off x="0" y="33207"/>
            <a:ext cx="4680520" cy="6824793"/>
          </a:xfrm>
          <a:prstGeom prst="rect">
            <a:avLst/>
          </a:prstGeom>
        </p:spPr>
      </p:pic>
      <p:pic>
        <p:nvPicPr>
          <p:cNvPr id="3" name="Рисунок 2" descr="ab0f7828bb7e.jpg"/>
          <p:cNvPicPr>
            <a:picLocks noChangeAspect="1"/>
          </p:cNvPicPr>
          <p:nvPr/>
        </p:nvPicPr>
        <p:blipFill>
          <a:blip r:embed="rId2" cstate="print"/>
          <a:srcRect l="54725"/>
          <a:stretch>
            <a:fillRect/>
          </a:stretch>
        </p:blipFill>
        <p:spPr>
          <a:xfrm>
            <a:off x="4644008" y="0"/>
            <a:ext cx="4499992" cy="6858001"/>
          </a:xfrm>
          <a:prstGeom prst="rect">
            <a:avLst/>
          </a:prstGeom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e9a37f9ad8f.jpg"/>
          <p:cNvPicPr>
            <a:picLocks noChangeAspect="1"/>
          </p:cNvPicPr>
          <p:nvPr/>
        </p:nvPicPr>
        <p:blipFill>
          <a:blip r:embed="rId2" cstate="print"/>
          <a:srcRect l="1965" r="1893"/>
          <a:stretch>
            <a:fillRect/>
          </a:stretch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30" name="Rectangle 2"/>
          <p:cNvSpPr>
            <a:spLocks noGrp="1" noChangeArrowheads="1"/>
          </p:cNvSpPr>
          <p:nvPr>
            <p:ph type="title"/>
          </p:nvPr>
        </p:nvSpPr>
        <p:spPr>
          <a:xfrm>
            <a:off x="4355976" y="1412776"/>
            <a:ext cx="4536504" cy="5445224"/>
          </a:xfrm>
        </p:spPr>
        <p:txBody>
          <a:bodyPr>
            <a:normAutofit/>
          </a:bodyPr>
          <a:lstStyle/>
          <a:p>
            <a:pPr algn="l"/>
            <a:r>
              <a:rPr lang="ru-RU" sz="3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Барды</a:t>
            </a:r>
            <a:br>
              <a:rPr lang="ru-RU" sz="3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пели самые различные песни: героические баллады, религиозные, боевые, лирические, сатирические...</a:t>
            </a:r>
            <a:r>
              <a:rPr lang="ru-RU" sz="4000" b="1" dirty="0">
                <a:solidFill>
                  <a:schemeClr val="tx1"/>
                </a:solidFill>
                <a:effectLst/>
              </a:rPr>
              <a:t/>
            </a:r>
            <a:br>
              <a:rPr lang="ru-RU" sz="4000" b="1" dirty="0">
                <a:solidFill>
                  <a:schemeClr val="tx1"/>
                </a:solidFill>
                <a:effectLst/>
              </a:rPr>
            </a:br>
            <a:endParaRPr lang="ru-RU" sz="4000" b="1" dirty="0">
              <a:solidFill>
                <a:schemeClr val="tx1"/>
              </a:solidFill>
              <a:effectLst/>
            </a:endParaRPr>
          </a:p>
        </p:txBody>
      </p:sp>
      <p:pic>
        <p:nvPicPr>
          <p:cNvPr id="150532" name="Picture 4" descr="Windows Bitmap Image"/>
          <p:cNvPicPr>
            <a:picLocks noChangeAspect="1" noChangeArrowheads="1"/>
          </p:cNvPicPr>
          <p:nvPr/>
        </p:nvPicPr>
        <p:blipFill>
          <a:blip r:embed="rId2" cstate="print">
            <a:lum bright="-10000" contrast="30000"/>
          </a:blip>
          <a:srcRect/>
          <a:stretch>
            <a:fillRect/>
          </a:stretch>
        </p:blipFill>
        <p:spPr bwMode="auto">
          <a:xfrm>
            <a:off x="539552" y="548680"/>
            <a:ext cx="3574681" cy="5373216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4211960" y="404664"/>
            <a:ext cx="4572000" cy="138499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None/>
            </a:pPr>
            <a:r>
              <a:rPr lang="ru-RU" sz="28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Бард  –  поэт,    музыкант,    исполнитель    собственных    песен.</a:t>
            </a:r>
            <a:endParaRPr lang="ru-RU" sz="2800" b="1" dirty="0"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05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05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50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0530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://www.talkov.su/pages/gallery/galleryBig/i3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762500" cy="3600450"/>
          </a:xfrm>
          <a:prstGeom prst="rect">
            <a:avLst/>
          </a:prstGeom>
          <a:noFill/>
          <a:effectLst>
            <a:softEdge rad="63500"/>
          </a:effectLst>
        </p:spPr>
      </p:pic>
      <p:pic>
        <p:nvPicPr>
          <p:cNvPr id="7" name="Рисунок 6" descr="elektroklub2.jpg"/>
          <p:cNvPicPr>
            <a:picLocks noChangeAspect="1"/>
          </p:cNvPicPr>
          <p:nvPr/>
        </p:nvPicPr>
        <p:blipFill>
          <a:blip r:embed="rId3" cstate="print"/>
          <a:srcRect l="11353" t="24576" r="6176" b="8473"/>
          <a:stretch>
            <a:fillRect/>
          </a:stretch>
        </p:blipFill>
        <p:spPr>
          <a:xfrm>
            <a:off x="0" y="3140968"/>
            <a:ext cx="4646290" cy="3717032"/>
          </a:xfrm>
          <a:prstGeom prst="rect">
            <a:avLst/>
          </a:prstGeom>
        </p:spPr>
      </p:pic>
      <p:pic>
        <p:nvPicPr>
          <p:cNvPr id="8" name="Рисунок 7" descr="69b39604564b.jpg"/>
          <p:cNvPicPr>
            <a:picLocks noChangeAspect="1"/>
          </p:cNvPicPr>
          <p:nvPr/>
        </p:nvPicPr>
        <p:blipFill>
          <a:blip r:embed="rId4" cstate="print"/>
          <a:srcRect l="7398" r="14924"/>
          <a:stretch>
            <a:fillRect/>
          </a:stretch>
        </p:blipFill>
        <p:spPr>
          <a:xfrm>
            <a:off x="4607496" y="0"/>
            <a:ext cx="4536504" cy="6858000"/>
          </a:xfrm>
          <a:prstGeom prst="rect">
            <a:avLst/>
          </a:prstGeom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0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57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 descr="0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0"/>
            <a:ext cx="457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 descr="06"/>
          <p:cNvPicPr>
            <a:picLocks noChangeAspect="1" noChangeArrowheads="1"/>
          </p:cNvPicPr>
          <p:nvPr/>
        </p:nvPicPr>
        <p:blipFill>
          <a:blip r:embed="rId2" cstate="print"/>
          <a:srcRect l="8722" r="4419"/>
          <a:stretch>
            <a:fillRect/>
          </a:stretch>
        </p:blipFill>
        <p:spPr bwMode="auto">
          <a:xfrm>
            <a:off x="4716016" y="0"/>
            <a:ext cx="442798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4" descr="TAL12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079" y="0"/>
            <a:ext cx="457892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p_F.jpg"/>
          <p:cNvPicPr>
            <a:picLocks noChangeAspect="1"/>
          </p:cNvPicPr>
          <p:nvPr/>
        </p:nvPicPr>
        <p:blipFill>
          <a:blip r:embed="rId2" cstate="print"/>
          <a:srcRect l="5420" r="2889"/>
          <a:stretch>
            <a:fillRect/>
          </a:stretch>
        </p:blipFill>
        <p:spPr>
          <a:xfrm>
            <a:off x="0" y="0"/>
            <a:ext cx="9144000" cy="6873971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155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1155" decel="100000"/>
                                        <p:tgtEl>
                                          <p:spTgt spid="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1155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1155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79f1e41fd5e1.jpg"/>
          <p:cNvPicPr>
            <a:picLocks noChangeAspect="1"/>
          </p:cNvPicPr>
          <p:nvPr/>
        </p:nvPicPr>
        <p:blipFill>
          <a:blip r:embed="rId2" cstate="print"/>
          <a:srcRect t="12767" b="18733"/>
          <a:stretch>
            <a:fillRect/>
          </a:stretch>
        </p:blipFill>
        <p:spPr>
          <a:xfrm>
            <a:off x="0" y="0"/>
            <a:ext cx="9144000" cy="7101408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7dadf3349eae.jpg"/>
          <p:cNvPicPr>
            <a:picLocks noChangeAspect="1"/>
          </p:cNvPicPr>
          <p:nvPr/>
        </p:nvPicPr>
        <p:blipFill>
          <a:blip r:embed="rId2" cstate="print"/>
          <a:srcRect l="5662" r="48993"/>
          <a:stretch>
            <a:fillRect/>
          </a:stretch>
        </p:blipFill>
        <p:spPr>
          <a:xfrm>
            <a:off x="0" y="-1"/>
            <a:ext cx="4932040" cy="6862915"/>
          </a:xfrm>
          <a:prstGeom prst="rect">
            <a:avLst/>
          </a:prstGeom>
        </p:spPr>
      </p:pic>
      <p:pic>
        <p:nvPicPr>
          <p:cNvPr id="1026" name="Picture 2" descr="C:\Documents and Settings\CEKRETAR\Рабочий стол\м\ТАЛЬКОВ\7dadf3349eae.jpg"/>
          <p:cNvPicPr>
            <a:picLocks noChangeAspect="1" noChangeArrowheads="1"/>
          </p:cNvPicPr>
          <p:nvPr/>
        </p:nvPicPr>
        <p:blipFill>
          <a:blip r:embed="rId2" cstate="print"/>
          <a:srcRect l="56615"/>
          <a:stretch>
            <a:fillRect/>
          </a:stretch>
        </p:blipFill>
        <p:spPr bwMode="auto">
          <a:xfrm>
            <a:off x="5076056" y="-10186"/>
            <a:ext cx="4067944" cy="686818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0"/>
                            </p:stCondLst>
                            <p:childTnLst>
                              <p:par>
                                <p:cTn id="1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_talkov00.jpg"/>
          <p:cNvPicPr>
            <a:picLocks noChangeAspect="1"/>
          </p:cNvPicPr>
          <p:nvPr/>
        </p:nvPicPr>
        <p:blipFill>
          <a:blip r:embed="rId2" cstate="print"/>
          <a:srcRect t="1961" b="1958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9" name="Rectangle 5"/>
          <p:cNvSpPr>
            <a:spLocks noGrp="1" noChangeArrowheads="1"/>
          </p:cNvSpPr>
          <p:nvPr>
            <p:ph type="ctrTitle" idx="4294967295"/>
          </p:nvPr>
        </p:nvSpPr>
        <p:spPr>
          <a:xfrm>
            <a:off x="5003800" y="765175"/>
            <a:ext cx="4140200" cy="2159000"/>
          </a:xfrm>
        </p:spPr>
        <p:txBody>
          <a:bodyPr/>
          <a:lstStyle/>
          <a:p>
            <a:pPr algn="ctr"/>
            <a:r>
              <a:rPr lang="ru-RU" sz="4600" b="1" dirty="0">
                <a:solidFill>
                  <a:srgbClr val="FFFFFF"/>
                </a:solidFill>
              </a:rPr>
              <a:t>Я </a:t>
            </a:r>
            <a:r>
              <a:rPr lang="ru-RU" sz="4600" b="1" dirty="0" smtClean="0">
                <a:solidFill>
                  <a:srgbClr val="FFFFFF"/>
                </a:solidFill>
              </a:rPr>
              <a:t>вернусь...</a:t>
            </a:r>
            <a:endParaRPr lang="ru-RU" sz="4600" b="1" dirty="0">
              <a:solidFill>
                <a:srgbClr val="FFFFFF"/>
              </a:solidFill>
            </a:endParaRPr>
          </a:p>
        </p:txBody>
      </p:sp>
      <p:pic>
        <p:nvPicPr>
          <p:cNvPr id="57353" name="Picture 9" descr="Тальков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404664"/>
            <a:ext cx="4533900" cy="6165850"/>
          </a:xfrm>
          <a:prstGeom prst="rect">
            <a:avLst/>
          </a:prstGeom>
          <a:noFill/>
        </p:spPr>
      </p:pic>
      <p:pic>
        <p:nvPicPr>
          <p:cNvPr id="1026" name="Picture 2" descr="C:\Documents and Settings\Mufasa\Рабочий стол\24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28184" y="3212976"/>
            <a:ext cx="1800200" cy="19050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Вертикальный свиток 3"/>
          <p:cNvSpPr/>
          <p:nvPr/>
        </p:nvSpPr>
        <p:spPr>
          <a:xfrm>
            <a:off x="0" y="476672"/>
            <a:ext cx="6048672" cy="5976664"/>
          </a:xfrm>
          <a:prstGeom prst="vertic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755576" y="548680"/>
            <a:ext cx="4572000" cy="52937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Изгиб гитары желтой</a:t>
            </a:r>
          </a:p>
          <a:p>
            <a:pPr algn="r"/>
            <a:r>
              <a:rPr lang="ru-RU" sz="1600" b="1" dirty="0" smtClean="0">
                <a:solidFill>
                  <a:schemeClr val="accent6">
                    <a:lumMod val="75000"/>
                  </a:schemeClr>
                </a:solidFill>
              </a:rPr>
              <a:t>Олег Митяев </a:t>
            </a: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</a:p>
          <a:p>
            <a:endParaRPr lang="ru-RU" b="1" dirty="0" smtClean="0"/>
          </a:p>
          <a:p>
            <a:endParaRPr lang="ru-RU" b="1" dirty="0" smtClean="0"/>
          </a:p>
          <a:p>
            <a:r>
              <a:rPr lang="ru-RU" sz="1400" b="1" dirty="0" smtClean="0">
                <a:solidFill>
                  <a:schemeClr val="accent6">
                    <a:lumMod val="75000"/>
                  </a:schemeClr>
                </a:solidFill>
                <a:latin typeface="Microsoft Sans Serif" pitchFamily="34" charset="0"/>
                <a:cs typeface="Microsoft Sans Serif" pitchFamily="34" charset="0"/>
              </a:rPr>
              <a:t>Изгиб гитары желтой ты обнимаешь нежно,</a:t>
            </a:r>
            <a:br>
              <a:rPr lang="ru-RU" sz="1400" b="1" dirty="0" smtClean="0">
                <a:solidFill>
                  <a:schemeClr val="accent6">
                    <a:lumMod val="75000"/>
                  </a:schemeClr>
                </a:solidFill>
                <a:latin typeface="Microsoft Sans Serif" pitchFamily="34" charset="0"/>
                <a:cs typeface="Microsoft Sans Serif" pitchFamily="34" charset="0"/>
              </a:rPr>
            </a:br>
            <a:r>
              <a:rPr lang="ru-RU" sz="1400" b="1" dirty="0" smtClean="0">
                <a:solidFill>
                  <a:schemeClr val="accent6">
                    <a:lumMod val="75000"/>
                  </a:schemeClr>
                </a:solidFill>
                <a:latin typeface="Microsoft Sans Serif" pitchFamily="34" charset="0"/>
                <a:cs typeface="Microsoft Sans Serif" pitchFamily="34" charset="0"/>
              </a:rPr>
              <a:t>Струна осколком эха пронзит тугую высь.</a:t>
            </a:r>
            <a:br>
              <a:rPr lang="ru-RU" sz="1400" b="1" dirty="0" smtClean="0">
                <a:solidFill>
                  <a:schemeClr val="accent6">
                    <a:lumMod val="75000"/>
                  </a:schemeClr>
                </a:solidFill>
                <a:latin typeface="Microsoft Sans Serif" pitchFamily="34" charset="0"/>
                <a:cs typeface="Microsoft Sans Serif" pitchFamily="34" charset="0"/>
              </a:rPr>
            </a:br>
            <a:r>
              <a:rPr lang="ru-RU" sz="1400" b="1" dirty="0" smtClean="0">
                <a:solidFill>
                  <a:schemeClr val="accent6">
                    <a:lumMod val="75000"/>
                  </a:schemeClr>
                </a:solidFill>
                <a:latin typeface="Microsoft Sans Serif" pitchFamily="34" charset="0"/>
                <a:cs typeface="Microsoft Sans Serif" pitchFamily="34" charset="0"/>
              </a:rPr>
              <a:t>Качнется купол неба - большой и </a:t>
            </a:r>
            <a:r>
              <a:rPr lang="ru-RU" sz="1400" b="1" dirty="0" err="1" smtClean="0">
                <a:solidFill>
                  <a:schemeClr val="accent6">
                    <a:lumMod val="75000"/>
                  </a:schemeClr>
                </a:solidFill>
                <a:latin typeface="Microsoft Sans Serif" pitchFamily="34" charset="0"/>
                <a:cs typeface="Microsoft Sans Serif" pitchFamily="34" charset="0"/>
              </a:rPr>
              <a:t>звездноснежный</a:t>
            </a:r>
            <a:r>
              <a:rPr lang="ru-RU" sz="1400" b="1" dirty="0" smtClean="0">
                <a:solidFill>
                  <a:schemeClr val="accent6">
                    <a:lumMod val="75000"/>
                  </a:schemeClr>
                </a:solidFill>
                <a:latin typeface="Microsoft Sans Serif" pitchFamily="34" charset="0"/>
                <a:cs typeface="Microsoft Sans Serif" pitchFamily="34" charset="0"/>
              </a:rPr>
              <a:t>.</a:t>
            </a:r>
            <a:br>
              <a:rPr lang="ru-RU" sz="1400" b="1" dirty="0" smtClean="0">
                <a:solidFill>
                  <a:schemeClr val="accent6">
                    <a:lumMod val="75000"/>
                  </a:schemeClr>
                </a:solidFill>
                <a:latin typeface="Microsoft Sans Serif" pitchFamily="34" charset="0"/>
                <a:cs typeface="Microsoft Sans Serif" pitchFamily="34" charset="0"/>
              </a:rPr>
            </a:br>
            <a:r>
              <a:rPr lang="ru-RU" sz="1400" b="1" dirty="0" smtClean="0">
                <a:solidFill>
                  <a:schemeClr val="accent6">
                    <a:lumMod val="75000"/>
                  </a:schemeClr>
                </a:solidFill>
                <a:latin typeface="Microsoft Sans Serif" pitchFamily="34" charset="0"/>
                <a:cs typeface="Microsoft Sans Serif" pitchFamily="34" charset="0"/>
              </a:rPr>
              <a:t>Как здорово, что все мы здесь сегодня собрались!</a:t>
            </a:r>
            <a:br>
              <a:rPr lang="ru-RU" sz="1400" b="1" dirty="0" smtClean="0">
                <a:solidFill>
                  <a:schemeClr val="accent6">
                    <a:lumMod val="75000"/>
                  </a:schemeClr>
                </a:solidFill>
                <a:latin typeface="Microsoft Sans Serif" pitchFamily="34" charset="0"/>
                <a:cs typeface="Microsoft Sans Serif" pitchFamily="34" charset="0"/>
              </a:rPr>
            </a:br>
            <a:r>
              <a:rPr lang="ru-RU" sz="1400" b="1" dirty="0" smtClean="0">
                <a:solidFill>
                  <a:schemeClr val="accent6">
                    <a:lumMod val="75000"/>
                  </a:schemeClr>
                </a:solidFill>
                <a:latin typeface="Microsoft Sans Serif" pitchFamily="34" charset="0"/>
                <a:cs typeface="Microsoft Sans Serif" pitchFamily="34" charset="0"/>
              </a:rPr>
              <a:t/>
            </a:r>
            <a:br>
              <a:rPr lang="ru-RU" sz="1400" b="1" dirty="0" smtClean="0">
                <a:solidFill>
                  <a:schemeClr val="accent6">
                    <a:lumMod val="75000"/>
                  </a:schemeClr>
                </a:solidFill>
                <a:latin typeface="Microsoft Sans Serif" pitchFamily="34" charset="0"/>
                <a:cs typeface="Microsoft Sans Serif" pitchFamily="34" charset="0"/>
              </a:rPr>
            </a:br>
            <a:r>
              <a:rPr lang="ru-RU" sz="1400" b="1" dirty="0" smtClean="0">
                <a:solidFill>
                  <a:schemeClr val="accent6">
                    <a:lumMod val="75000"/>
                  </a:schemeClr>
                </a:solidFill>
                <a:latin typeface="Microsoft Sans Serif" pitchFamily="34" charset="0"/>
                <a:cs typeface="Microsoft Sans Serif" pitchFamily="34" charset="0"/>
              </a:rPr>
              <a:t>Как отблеск от заката, костер меж сосен пляшет.</a:t>
            </a:r>
            <a:br>
              <a:rPr lang="ru-RU" sz="1400" b="1" dirty="0" smtClean="0">
                <a:solidFill>
                  <a:schemeClr val="accent6">
                    <a:lumMod val="75000"/>
                  </a:schemeClr>
                </a:solidFill>
                <a:latin typeface="Microsoft Sans Serif" pitchFamily="34" charset="0"/>
                <a:cs typeface="Microsoft Sans Serif" pitchFamily="34" charset="0"/>
              </a:rPr>
            </a:br>
            <a:r>
              <a:rPr lang="ru-RU" sz="1400" b="1" dirty="0" smtClean="0">
                <a:solidFill>
                  <a:schemeClr val="accent6">
                    <a:lumMod val="75000"/>
                  </a:schemeClr>
                </a:solidFill>
                <a:latin typeface="Microsoft Sans Serif" pitchFamily="34" charset="0"/>
                <a:cs typeface="Microsoft Sans Serif" pitchFamily="34" charset="0"/>
              </a:rPr>
              <a:t>Ты что грустишь, бродяга? А, ну-ка, улыбнись!</a:t>
            </a:r>
            <a:br>
              <a:rPr lang="ru-RU" sz="1400" b="1" dirty="0" smtClean="0">
                <a:solidFill>
                  <a:schemeClr val="accent6">
                    <a:lumMod val="75000"/>
                  </a:schemeClr>
                </a:solidFill>
                <a:latin typeface="Microsoft Sans Serif" pitchFamily="34" charset="0"/>
                <a:cs typeface="Microsoft Sans Serif" pitchFamily="34" charset="0"/>
              </a:rPr>
            </a:br>
            <a:r>
              <a:rPr lang="ru-RU" sz="1400" b="1" dirty="0" smtClean="0">
                <a:solidFill>
                  <a:schemeClr val="accent6">
                    <a:lumMod val="75000"/>
                  </a:schemeClr>
                </a:solidFill>
                <a:latin typeface="Microsoft Sans Serif" pitchFamily="34" charset="0"/>
                <a:cs typeface="Microsoft Sans Serif" pitchFamily="34" charset="0"/>
              </a:rPr>
              <a:t>И кто-то очень близкий тебе тихонько скажет:</a:t>
            </a:r>
            <a:br>
              <a:rPr lang="ru-RU" sz="1400" b="1" dirty="0" smtClean="0">
                <a:solidFill>
                  <a:schemeClr val="accent6">
                    <a:lumMod val="75000"/>
                  </a:schemeClr>
                </a:solidFill>
                <a:latin typeface="Microsoft Sans Serif" pitchFamily="34" charset="0"/>
                <a:cs typeface="Microsoft Sans Serif" pitchFamily="34" charset="0"/>
              </a:rPr>
            </a:br>
            <a:r>
              <a:rPr lang="ru-RU" sz="1400" b="1" dirty="0" smtClean="0">
                <a:solidFill>
                  <a:schemeClr val="accent6">
                    <a:lumMod val="75000"/>
                  </a:schemeClr>
                </a:solidFill>
                <a:latin typeface="Microsoft Sans Serif" pitchFamily="34" charset="0"/>
                <a:cs typeface="Microsoft Sans Serif" pitchFamily="34" charset="0"/>
              </a:rPr>
              <a:t>Как здорово, что все мы здесь сегодня собрались!</a:t>
            </a:r>
            <a:br>
              <a:rPr lang="ru-RU" sz="1400" b="1" dirty="0" smtClean="0">
                <a:solidFill>
                  <a:schemeClr val="accent6">
                    <a:lumMod val="75000"/>
                  </a:schemeClr>
                </a:solidFill>
                <a:latin typeface="Microsoft Sans Serif" pitchFamily="34" charset="0"/>
                <a:cs typeface="Microsoft Sans Serif" pitchFamily="34" charset="0"/>
              </a:rPr>
            </a:br>
            <a:r>
              <a:rPr lang="ru-RU" sz="1400" b="1" dirty="0" smtClean="0">
                <a:solidFill>
                  <a:schemeClr val="accent6">
                    <a:lumMod val="75000"/>
                  </a:schemeClr>
                </a:solidFill>
                <a:latin typeface="Microsoft Sans Serif" pitchFamily="34" charset="0"/>
                <a:cs typeface="Microsoft Sans Serif" pitchFamily="34" charset="0"/>
              </a:rPr>
              <a:t/>
            </a:r>
            <a:br>
              <a:rPr lang="ru-RU" sz="1400" b="1" dirty="0" smtClean="0">
                <a:solidFill>
                  <a:schemeClr val="accent6">
                    <a:lumMod val="75000"/>
                  </a:schemeClr>
                </a:solidFill>
                <a:latin typeface="Microsoft Sans Serif" pitchFamily="34" charset="0"/>
                <a:cs typeface="Microsoft Sans Serif" pitchFamily="34" charset="0"/>
              </a:rPr>
            </a:br>
            <a:r>
              <a:rPr lang="ru-RU" sz="1400" b="1" dirty="0" smtClean="0">
                <a:solidFill>
                  <a:schemeClr val="accent6">
                    <a:lumMod val="75000"/>
                  </a:schemeClr>
                </a:solidFill>
                <a:latin typeface="Microsoft Sans Serif" pitchFamily="34" charset="0"/>
                <a:cs typeface="Microsoft Sans Serif" pitchFamily="34" charset="0"/>
              </a:rPr>
              <a:t>И все же с болью в горле мы тех сегодня вспомним,</a:t>
            </a:r>
            <a:br>
              <a:rPr lang="ru-RU" sz="1400" b="1" dirty="0" smtClean="0">
                <a:solidFill>
                  <a:schemeClr val="accent6">
                    <a:lumMod val="75000"/>
                  </a:schemeClr>
                </a:solidFill>
                <a:latin typeface="Microsoft Sans Serif" pitchFamily="34" charset="0"/>
                <a:cs typeface="Microsoft Sans Serif" pitchFamily="34" charset="0"/>
              </a:rPr>
            </a:br>
            <a:r>
              <a:rPr lang="ru-RU" sz="1400" b="1" dirty="0" smtClean="0">
                <a:solidFill>
                  <a:schemeClr val="accent6">
                    <a:lumMod val="75000"/>
                  </a:schemeClr>
                </a:solidFill>
                <a:latin typeface="Microsoft Sans Serif" pitchFamily="34" charset="0"/>
                <a:cs typeface="Microsoft Sans Serif" pitchFamily="34" charset="0"/>
              </a:rPr>
              <a:t>Чьи имена, как раны, на сердце запеклись,-</a:t>
            </a:r>
            <a:br>
              <a:rPr lang="ru-RU" sz="1400" b="1" dirty="0" smtClean="0">
                <a:solidFill>
                  <a:schemeClr val="accent6">
                    <a:lumMod val="75000"/>
                  </a:schemeClr>
                </a:solidFill>
                <a:latin typeface="Microsoft Sans Serif" pitchFamily="34" charset="0"/>
                <a:cs typeface="Microsoft Sans Serif" pitchFamily="34" charset="0"/>
              </a:rPr>
            </a:br>
            <a:r>
              <a:rPr lang="ru-RU" sz="1400" b="1" dirty="0" smtClean="0">
                <a:solidFill>
                  <a:schemeClr val="accent6">
                    <a:lumMod val="75000"/>
                  </a:schemeClr>
                </a:solidFill>
                <a:latin typeface="Microsoft Sans Serif" pitchFamily="34" charset="0"/>
                <a:cs typeface="Microsoft Sans Serif" pitchFamily="34" charset="0"/>
              </a:rPr>
              <a:t>Мечтами их и песнями мы каждый вздох наполним.</a:t>
            </a:r>
            <a:br>
              <a:rPr lang="ru-RU" sz="1400" b="1" dirty="0" smtClean="0">
                <a:solidFill>
                  <a:schemeClr val="accent6">
                    <a:lumMod val="75000"/>
                  </a:schemeClr>
                </a:solidFill>
                <a:latin typeface="Microsoft Sans Serif" pitchFamily="34" charset="0"/>
                <a:cs typeface="Microsoft Sans Serif" pitchFamily="34" charset="0"/>
              </a:rPr>
            </a:br>
            <a:r>
              <a:rPr lang="ru-RU" sz="1400" b="1" dirty="0" smtClean="0">
                <a:solidFill>
                  <a:schemeClr val="accent6">
                    <a:lumMod val="75000"/>
                  </a:schemeClr>
                </a:solidFill>
                <a:latin typeface="Microsoft Sans Serif" pitchFamily="34" charset="0"/>
                <a:cs typeface="Microsoft Sans Serif" pitchFamily="34" charset="0"/>
              </a:rPr>
              <a:t>Как здорово, что все мы здесь сегодня собрались</a:t>
            </a:r>
            <a:br>
              <a:rPr lang="ru-RU" sz="1400" b="1" dirty="0" smtClean="0">
                <a:solidFill>
                  <a:schemeClr val="accent6">
                    <a:lumMod val="75000"/>
                  </a:schemeClr>
                </a:solidFill>
                <a:latin typeface="Microsoft Sans Serif" pitchFamily="34" charset="0"/>
                <a:cs typeface="Microsoft Sans Serif" pitchFamily="34" charset="0"/>
              </a:rPr>
            </a:br>
            <a:r>
              <a:rPr lang="ru-RU" sz="1400" b="1" dirty="0" smtClean="0">
                <a:solidFill>
                  <a:schemeClr val="accent6">
                    <a:lumMod val="75000"/>
                  </a:schemeClr>
                </a:solidFill>
                <a:latin typeface="Microsoft Sans Serif" pitchFamily="34" charset="0"/>
                <a:cs typeface="Microsoft Sans Serif" pitchFamily="34" charset="0"/>
              </a:rPr>
              <a:t/>
            </a:r>
            <a:br>
              <a:rPr lang="ru-RU" sz="1400" b="1" dirty="0" smtClean="0">
                <a:solidFill>
                  <a:schemeClr val="accent6">
                    <a:lumMod val="75000"/>
                  </a:schemeClr>
                </a:solidFill>
                <a:latin typeface="Microsoft Sans Serif" pitchFamily="34" charset="0"/>
                <a:cs typeface="Microsoft Sans Serif" pitchFamily="34" charset="0"/>
              </a:rPr>
            </a:br>
            <a:r>
              <a:rPr lang="ru-RU" sz="1400" b="1" dirty="0" smtClean="0">
                <a:solidFill>
                  <a:schemeClr val="accent6">
                    <a:lumMod val="75000"/>
                  </a:schemeClr>
                </a:solidFill>
                <a:latin typeface="Microsoft Sans Serif" pitchFamily="34" charset="0"/>
                <a:cs typeface="Microsoft Sans Serif" pitchFamily="34" charset="0"/>
              </a:rPr>
              <a:t>Изгиб гитары желтой ты обнимаешь нежно,</a:t>
            </a:r>
            <a:br>
              <a:rPr lang="ru-RU" sz="1400" b="1" dirty="0" smtClean="0">
                <a:solidFill>
                  <a:schemeClr val="accent6">
                    <a:lumMod val="75000"/>
                  </a:schemeClr>
                </a:solidFill>
                <a:latin typeface="Microsoft Sans Serif" pitchFamily="34" charset="0"/>
                <a:cs typeface="Microsoft Sans Serif" pitchFamily="34" charset="0"/>
              </a:rPr>
            </a:br>
            <a:r>
              <a:rPr lang="ru-RU" sz="1400" b="1" dirty="0" smtClean="0">
                <a:solidFill>
                  <a:schemeClr val="accent6">
                    <a:lumMod val="75000"/>
                  </a:schemeClr>
                </a:solidFill>
                <a:latin typeface="Microsoft Sans Serif" pitchFamily="34" charset="0"/>
                <a:cs typeface="Microsoft Sans Serif" pitchFamily="34" charset="0"/>
              </a:rPr>
              <a:t>Струна осколком эха пронзит тугую высь.</a:t>
            </a:r>
            <a:br>
              <a:rPr lang="ru-RU" sz="1400" b="1" dirty="0" smtClean="0">
                <a:solidFill>
                  <a:schemeClr val="accent6">
                    <a:lumMod val="75000"/>
                  </a:schemeClr>
                </a:solidFill>
                <a:latin typeface="Microsoft Sans Serif" pitchFamily="34" charset="0"/>
                <a:cs typeface="Microsoft Sans Serif" pitchFamily="34" charset="0"/>
              </a:rPr>
            </a:br>
            <a:r>
              <a:rPr lang="ru-RU" sz="1400" b="1" dirty="0" smtClean="0">
                <a:solidFill>
                  <a:schemeClr val="accent6">
                    <a:lumMod val="75000"/>
                  </a:schemeClr>
                </a:solidFill>
                <a:latin typeface="Microsoft Sans Serif" pitchFamily="34" charset="0"/>
                <a:cs typeface="Microsoft Sans Serif" pitchFamily="34" charset="0"/>
              </a:rPr>
              <a:t>Качнется купол неба - большой и </a:t>
            </a:r>
            <a:r>
              <a:rPr lang="ru-RU" sz="1400" b="1" dirty="0" err="1" smtClean="0">
                <a:solidFill>
                  <a:schemeClr val="accent6">
                    <a:lumMod val="75000"/>
                  </a:schemeClr>
                </a:solidFill>
                <a:latin typeface="Microsoft Sans Serif" pitchFamily="34" charset="0"/>
                <a:cs typeface="Microsoft Sans Serif" pitchFamily="34" charset="0"/>
              </a:rPr>
              <a:t>звездноснежный</a:t>
            </a:r>
            <a:r>
              <a:rPr lang="ru-RU" sz="1400" b="1" dirty="0" smtClean="0">
                <a:solidFill>
                  <a:schemeClr val="accent6">
                    <a:lumMod val="75000"/>
                  </a:schemeClr>
                </a:solidFill>
                <a:latin typeface="Microsoft Sans Serif" pitchFamily="34" charset="0"/>
                <a:cs typeface="Microsoft Sans Serif" pitchFamily="34" charset="0"/>
              </a:rPr>
              <a:t>.</a:t>
            </a:r>
            <a:br>
              <a:rPr lang="ru-RU" sz="1400" b="1" dirty="0" smtClean="0">
                <a:solidFill>
                  <a:schemeClr val="accent6">
                    <a:lumMod val="75000"/>
                  </a:schemeClr>
                </a:solidFill>
                <a:latin typeface="Microsoft Sans Serif" pitchFamily="34" charset="0"/>
                <a:cs typeface="Microsoft Sans Serif" pitchFamily="34" charset="0"/>
              </a:rPr>
            </a:br>
            <a:r>
              <a:rPr lang="ru-RU" sz="1400" b="1" dirty="0" smtClean="0">
                <a:solidFill>
                  <a:schemeClr val="accent6">
                    <a:lumMod val="75000"/>
                  </a:schemeClr>
                </a:solidFill>
                <a:latin typeface="Microsoft Sans Serif" pitchFamily="34" charset="0"/>
                <a:cs typeface="Microsoft Sans Serif" pitchFamily="34" charset="0"/>
              </a:rPr>
              <a:t>Как здорово, что все мы здесь сегодня собрались!</a:t>
            </a:r>
            <a:endParaRPr lang="ru-RU" sz="1400" b="1" dirty="0">
              <a:solidFill>
                <a:schemeClr val="accent6">
                  <a:lumMod val="75000"/>
                </a:schemeClr>
              </a:solidFill>
              <a:latin typeface="Microsoft Sans Serif" pitchFamily="34" charset="0"/>
              <a:cs typeface="Microsoft Sans Serif" pitchFamily="34" charset="0"/>
            </a:endParaRPr>
          </a:p>
        </p:txBody>
      </p:sp>
      <p:pic>
        <p:nvPicPr>
          <p:cNvPr id="5" name="Picture 6" descr="C:\Documents and Settings\НАТАША\Рабочий стол\наташа\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54408" y="2633004"/>
            <a:ext cx="2910763" cy="218307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5943" y="0"/>
            <a:ext cx="9078057" cy="666936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79512" y="548680"/>
            <a:ext cx="4249507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Высоцкий</a:t>
            </a:r>
          </a:p>
          <a:p>
            <a:pPr algn="ctr"/>
            <a:r>
              <a:rPr lang="ru-RU" sz="5400" b="1" dirty="0" smtClean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Владимир Семёнович</a:t>
            </a:r>
            <a:endParaRPr lang="ru-RU" sz="5400" b="1" cap="none" spc="0" dirty="0">
              <a:ln w="11430"/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79512" y="3212976"/>
            <a:ext cx="428285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4000" b="1" spc="50" dirty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( 1938- 1980 )</a:t>
            </a:r>
          </a:p>
        </p:txBody>
      </p:sp>
      <p:pic>
        <p:nvPicPr>
          <p:cNvPr id="7" name="хатико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6588224" y="4005064"/>
            <a:ext cx="2987486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9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42</a:t>
            </a:r>
          </a:p>
          <a:p>
            <a:pPr algn="ctr"/>
            <a:r>
              <a:rPr lang="ru-RU" sz="6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года</a:t>
            </a:r>
            <a:endParaRPr lang="ru-RU" sz="6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3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3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3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3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3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3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numSld="2" showWhenStopped="0">
                <p:cTn id="3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404664"/>
            <a:ext cx="4464496" cy="61018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899807" y="188640"/>
            <a:ext cx="4244193" cy="47525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1110475">
            <a:off x="539552" y="548680"/>
            <a:ext cx="4208817" cy="580526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465598">
            <a:off x="4567436" y="735629"/>
            <a:ext cx="4216684" cy="5616624"/>
          </a:xfrm>
          <a:prstGeom prst="rect">
            <a:avLst/>
          </a:prstGeom>
        </p:spPr>
      </p:pic>
      <p:pic>
        <p:nvPicPr>
          <p:cNvPr id="4" name="Спасите наши души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4572000" y="6237312"/>
            <a:ext cx="304800" cy="304800"/>
          </a:xfrm>
          <a:prstGeom prst="rect">
            <a:avLst/>
          </a:prstGeom>
        </p:spPr>
      </p:pic>
      <p:pic>
        <p:nvPicPr>
          <p:cNvPr id="5" name="хатико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7" cstate="print"/>
          <a:stretch>
            <a:fillRect/>
          </a:stretch>
        </p:blipFill>
        <p:spPr>
          <a:xfrm>
            <a:off x="6084168" y="6237312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422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1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clickEffect">
                                  <p:stCondLst>
                                    <p:cond delay="6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numSld="2">
                <p:cTn id="23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1520" y="476672"/>
            <a:ext cx="8532948" cy="5688632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0269" y="476672"/>
            <a:ext cx="8634049" cy="58326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583176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tx1"/>
                </a:solidFill>
              </a:rPr>
              <a:t>Если друг оказался вдруг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836712"/>
            <a:ext cx="4258816" cy="5335805"/>
          </a:xfrm>
        </p:spPr>
        <p:txBody>
          <a:bodyPr>
            <a:noAutofit/>
          </a:bodyPr>
          <a:lstStyle/>
          <a:p>
            <a:r>
              <a:rPr lang="ru-RU" sz="1600" b="1" dirty="0" smtClean="0"/>
              <a:t>Если друг оказался вдруг</a:t>
            </a:r>
            <a:br>
              <a:rPr lang="ru-RU" sz="1600" b="1" dirty="0" smtClean="0"/>
            </a:br>
            <a:r>
              <a:rPr lang="ru-RU" sz="1600" b="1" dirty="0" smtClean="0"/>
              <a:t>И не друг, и не враг, а – так…</a:t>
            </a:r>
            <a:br>
              <a:rPr lang="ru-RU" sz="1600" b="1" dirty="0" smtClean="0"/>
            </a:br>
            <a:r>
              <a:rPr lang="ru-RU" sz="1600" b="1" dirty="0" smtClean="0"/>
              <a:t>Если сразу не разберешь,</a:t>
            </a:r>
            <a:br>
              <a:rPr lang="ru-RU" sz="1600" b="1" dirty="0" smtClean="0"/>
            </a:br>
            <a:r>
              <a:rPr lang="ru-RU" sz="1600" b="1" dirty="0" smtClean="0"/>
              <a:t>Плох он или хорош,- </a:t>
            </a:r>
            <a:br>
              <a:rPr lang="ru-RU" sz="1600" b="1" dirty="0" smtClean="0"/>
            </a:br>
            <a:r>
              <a:rPr lang="ru-RU" sz="1600" b="1" dirty="0" smtClean="0"/>
              <a:t>Парня в горы тяни – рискни!-</a:t>
            </a:r>
            <a:br>
              <a:rPr lang="ru-RU" sz="1600" b="1" dirty="0" smtClean="0"/>
            </a:br>
            <a:r>
              <a:rPr lang="ru-RU" sz="1600" b="1" dirty="0" smtClean="0"/>
              <a:t>Не бросай одного его:</a:t>
            </a:r>
            <a:br>
              <a:rPr lang="ru-RU" sz="1600" b="1" dirty="0" smtClean="0"/>
            </a:br>
            <a:r>
              <a:rPr lang="ru-RU" sz="1600" b="1" dirty="0" smtClean="0"/>
              <a:t>Пусть он в связке в одной с тобой – </a:t>
            </a:r>
            <a:br>
              <a:rPr lang="ru-RU" sz="1600" b="1" dirty="0" smtClean="0"/>
            </a:br>
            <a:r>
              <a:rPr lang="ru-RU" sz="1600" b="1" dirty="0" smtClean="0"/>
              <a:t>Там поймешь, кто такой.</a:t>
            </a:r>
            <a:br>
              <a:rPr lang="ru-RU" sz="1600" b="1" dirty="0" smtClean="0"/>
            </a:br>
            <a:r>
              <a:rPr lang="ru-RU" sz="1600" b="1" dirty="0" smtClean="0"/>
              <a:t>Если парень в горах – не ах,</a:t>
            </a:r>
            <a:br>
              <a:rPr lang="ru-RU" sz="1600" b="1" dirty="0" smtClean="0"/>
            </a:br>
            <a:r>
              <a:rPr lang="ru-RU" sz="1600" b="1" dirty="0" smtClean="0"/>
              <a:t>Если сразу раскис – и вниз,</a:t>
            </a:r>
            <a:br>
              <a:rPr lang="ru-RU" sz="1600" b="1" dirty="0" smtClean="0"/>
            </a:br>
            <a:r>
              <a:rPr lang="ru-RU" sz="1600" b="1" dirty="0" smtClean="0"/>
              <a:t>Шаг ступил на ледник – и сник, </a:t>
            </a:r>
            <a:br>
              <a:rPr lang="ru-RU" sz="1600" b="1" dirty="0" smtClean="0"/>
            </a:br>
            <a:r>
              <a:rPr lang="ru-RU" sz="1600" b="1" dirty="0" smtClean="0"/>
              <a:t>Оступился – и в крик,- </a:t>
            </a:r>
            <a:br>
              <a:rPr lang="ru-RU" sz="1600" b="1" dirty="0" smtClean="0"/>
            </a:br>
            <a:r>
              <a:rPr lang="ru-RU" sz="1600" b="1" dirty="0" smtClean="0"/>
              <a:t>Значит, рядом с тобой – чужой,</a:t>
            </a:r>
            <a:br>
              <a:rPr lang="ru-RU" sz="1600" b="1" dirty="0" smtClean="0"/>
            </a:br>
            <a:r>
              <a:rPr lang="ru-RU" sz="1600" b="1" dirty="0" smtClean="0"/>
              <a:t>Ты его не брани – гони:</a:t>
            </a:r>
            <a:br>
              <a:rPr lang="ru-RU" sz="1600" b="1" dirty="0" smtClean="0"/>
            </a:br>
            <a:r>
              <a:rPr lang="ru-RU" sz="1600" b="1" dirty="0" smtClean="0"/>
              <a:t>Вверх таких не берут, и тут –</a:t>
            </a:r>
            <a:br>
              <a:rPr lang="ru-RU" sz="1600" b="1" dirty="0" smtClean="0"/>
            </a:br>
            <a:r>
              <a:rPr lang="ru-RU" sz="1600" b="1" dirty="0" smtClean="0"/>
              <a:t>Про таких не поют.</a:t>
            </a:r>
            <a:br>
              <a:rPr lang="ru-RU" sz="1600" b="1" dirty="0" smtClean="0"/>
            </a:br>
            <a:r>
              <a:rPr lang="ru-RU" sz="1600" b="1" dirty="0" smtClean="0"/>
              <a:t>Если ж он не скулил, не ныл,</a:t>
            </a:r>
            <a:br>
              <a:rPr lang="ru-RU" sz="1600" b="1" dirty="0" smtClean="0"/>
            </a:br>
            <a:r>
              <a:rPr lang="ru-RU" sz="1600" b="1" dirty="0" smtClean="0"/>
              <a:t>Пусть он хмур был и зол, но шел,</a:t>
            </a:r>
            <a:br>
              <a:rPr lang="ru-RU" sz="1600" b="1" dirty="0" smtClean="0"/>
            </a:br>
            <a:r>
              <a:rPr lang="ru-RU" sz="1600" b="1" dirty="0" smtClean="0"/>
              <a:t>А когда ты упал со скал, </a:t>
            </a:r>
            <a:br>
              <a:rPr lang="ru-RU" sz="1600" b="1" dirty="0" smtClean="0"/>
            </a:br>
            <a:r>
              <a:rPr lang="ru-RU" sz="1600" b="1" dirty="0" smtClean="0"/>
              <a:t>Он стонал, но держал,</a:t>
            </a:r>
            <a:br>
              <a:rPr lang="ru-RU" sz="1600" b="1" dirty="0" smtClean="0"/>
            </a:br>
            <a:r>
              <a:rPr lang="ru-RU" sz="1600" b="1" dirty="0" smtClean="0"/>
              <a:t>Если шел он с тобой как в бой,</a:t>
            </a:r>
            <a:br>
              <a:rPr lang="ru-RU" sz="1600" b="1" dirty="0" smtClean="0"/>
            </a:br>
            <a:r>
              <a:rPr lang="ru-RU" sz="1600" b="1" dirty="0" smtClean="0"/>
              <a:t>На вершине стоял – хмельной,- </a:t>
            </a:r>
            <a:br>
              <a:rPr lang="ru-RU" sz="1600" b="1" dirty="0" smtClean="0"/>
            </a:br>
            <a:r>
              <a:rPr lang="ru-RU" sz="1600" b="1" dirty="0" smtClean="0"/>
              <a:t>Значит, как на себя самого</a:t>
            </a:r>
            <a:br>
              <a:rPr lang="ru-RU" sz="1600" b="1" dirty="0" smtClean="0"/>
            </a:br>
            <a:r>
              <a:rPr lang="ru-RU" sz="1600" b="1" dirty="0" smtClean="0"/>
              <a:t>Положись на него.</a:t>
            </a:r>
            <a:endParaRPr lang="ru-RU" sz="1600" b="1" dirty="0"/>
          </a:p>
        </p:txBody>
      </p:sp>
      <p:pic>
        <p:nvPicPr>
          <p:cNvPr id="4" name="минус песня о друге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7956376" y="5733256"/>
            <a:ext cx="304800" cy="304800"/>
          </a:xfrm>
          <a:prstGeom prst="rect">
            <a:avLst/>
          </a:prstGeom>
        </p:spPr>
      </p:pic>
      <p:pic>
        <p:nvPicPr>
          <p:cNvPr id="5" name="Picture 17" descr="63BABDE"/>
          <p:cNvPicPr>
            <a:picLocks noChangeAspect="1" noChangeArrowheads="1"/>
          </p:cNvPicPr>
          <p:nvPr/>
        </p:nvPicPr>
        <p:blipFill>
          <a:blip r:embed="rId4" cstate="print">
            <a:lum contrast="30000"/>
          </a:blip>
          <a:srcRect/>
          <a:stretch>
            <a:fillRect/>
          </a:stretch>
        </p:blipFill>
        <p:spPr bwMode="auto">
          <a:xfrm>
            <a:off x="4572000" y="764704"/>
            <a:ext cx="2592709" cy="345638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Picture 2" descr="C:\Documents and Settings\Mufasa\Рабочий стол\8e9789540836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940152" y="4005064"/>
            <a:ext cx="2979493" cy="252823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7374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1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03648" y="332656"/>
            <a:ext cx="6165304" cy="61653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хатико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591776964"/>
      </p:ext>
    </p:extLst>
  </p:cSld>
  <p:clrMapOvr>
    <a:masterClrMapping/>
  </p:clrMapOvr>
  <p:transition spd="slow"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4"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Литейная">
  <a:themeElements>
    <a:clrScheme name="Серая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Литейная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Литейная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Foundry</Template>
  <TotalTime>663</TotalTime>
  <Words>73</Words>
  <Application>Microsoft Office PowerPoint</Application>
  <PresentationFormat>Экран (4:3)</PresentationFormat>
  <Paragraphs>29</Paragraphs>
  <Slides>38</Slides>
  <Notes>1</Notes>
  <HiddenSlides>0</HiddenSlides>
  <MMClips>12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38</vt:i4>
      </vt:variant>
    </vt:vector>
  </HeadingPairs>
  <TitlesOfParts>
    <vt:vector size="39" baseType="lpstr">
      <vt:lpstr>Литейная</vt:lpstr>
      <vt:lpstr>Авторская песня</vt:lpstr>
      <vt:lpstr>Слайд 2</vt:lpstr>
      <vt:lpstr>Барды  пели самые различные песни: героические баллады, религиозные, боевые, лирические, сатирические... </vt:lpstr>
      <vt:lpstr>Слайд 4</vt:lpstr>
      <vt:lpstr>Слайд 5</vt:lpstr>
      <vt:lpstr>Слайд 6</vt:lpstr>
      <vt:lpstr>Слайд 7</vt:lpstr>
      <vt:lpstr>Если друг оказался вдруг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Я вернусь...</vt:lpstr>
      <vt:lpstr>Слайд 38</vt:lpstr>
    </vt:vector>
  </TitlesOfParts>
  <Company>SHKOLA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LENA Admin</dc:creator>
  <cp:lastModifiedBy>user</cp:lastModifiedBy>
  <cp:revision>67</cp:revision>
  <dcterms:created xsi:type="dcterms:W3CDTF">2012-05-07T05:45:29Z</dcterms:created>
  <dcterms:modified xsi:type="dcterms:W3CDTF">2016-05-04T12:54:30Z</dcterms:modified>
</cp:coreProperties>
</file>