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9" r:id="rId3"/>
    <p:sldId id="260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62" r:id="rId22"/>
    <p:sldId id="294" r:id="rId23"/>
    <p:sldId id="291" r:id="rId24"/>
    <p:sldId id="292" r:id="rId25"/>
    <p:sldId id="293" r:id="rId26"/>
    <p:sldId id="258" r:id="rId27"/>
    <p:sldId id="284" r:id="rId28"/>
    <p:sldId id="285" r:id="rId29"/>
    <p:sldId id="286" r:id="rId30"/>
    <p:sldId id="263" r:id="rId31"/>
    <p:sldId id="288" r:id="rId32"/>
    <p:sldId id="287" r:id="rId33"/>
    <p:sldId id="289" r:id="rId34"/>
    <p:sldId id="290" r:id="rId35"/>
    <p:sldId id="264" r:id="rId36"/>
    <p:sldId id="266" r:id="rId37"/>
    <p:sldId id="265" r:id="rId38"/>
    <p:sldId id="295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925" autoAdjust="0"/>
    <p:restoredTop sz="94660"/>
  </p:normalViewPr>
  <p:slideViewPr>
    <p:cSldViewPr>
      <p:cViewPr varScale="1">
        <p:scale>
          <a:sx n="69" d="100"/>
          <a:sy n="69" d="100"/>
        </p:scale>
        <p:origin x="-5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0CA24-C1A9-467E-9A57-2A9BD635AE84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39333-FFAE-44F5-9E5C-6C242E861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97DBE4-A658-4787-9A24-402CE03CD9F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136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0A9D88-F269-4D18-B1EA-43E312C3966A}" type="slidenum">
              <a:rPr lang="ru-RU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D338E-A20C-41C1-B0EA-0D321F93B4A3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3562C-6E74-45C4-B2BB-0551B3540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59CDA-F985-4678-8DF8-4455AA6A0643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7DA13-C8F8-4FC8-9253-DC632FF7E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5327C-E6A5-4867-9E69-1D8B61C0D9B3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A9CB1-465E-4831-8C62-FE30B7771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2799E-DF67-48C9-8907-6304F420C575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DC861-17FE-4FED-A0D0-7AC9871E3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 userDrawn="1"/>
        </p:nvSpPr>
        <p:spPr>
          <a:xfrm>
            <a:off x="250825" y="188913"/>
            <a:ext cx="8642350" cy="6480175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4F20A-72AF-4EFD-8636-39D5FD3592D9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DCCB8-D65B-40DB-9FEE-4F77EA0DD3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3B82E-65A9-4BC5-B97D-9EF984B2ADB5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F60C5-AB83-4A9F-97C7-7D99A09BD2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E5672-4CDE-4569-B415-FDD7CC853F35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80E4B-5B31-48D5-B04B-CE441D91C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1512C-D03B-4FFE-BD2C-2E19F7E71CAA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DBEEE-967C-47A2-BF9B-DF9AC3FD4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3E119-CB1F-47FD-9B1A-2571D53E947D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2A33F-E070-4F93-A65B-A6CF34F595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29823-4579-4793-A85B-3611BB4A5C62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71470-015E-444E-950B-336EE9C7E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685DB-BE90-449E-B7A7-1C576BEFC9E2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D3933-5ED9-4D61-AC73-15484152F5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8B1EC1-C9E8-4366-9839-4159FA1E7FD4}" type="datetimeFigureOut">
              <a:rPr lang="ru-RU"/>
              <a:pPr>
                <a:defRPr/>
              </a:pPr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A9D81A-19CB-4914-B267-661496F8A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79512" y="188640"/>
            <a:ext cx="8784976" cy="655272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1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4;&#1056;&#1043;&#1040;&#1053;&#1048;&#1047;&#1040;&#1058;&#1054;&#1056;&#1067;\&#1056;&#1072;&#1073;&#1086;&#1095;&#1080;&#1081;%20&#1089;&#1090;&#1086;&#1083;\&#1069;&#1082;&#1086;&#1083;&#1086;&#1075;&#1080;&#1095;&#1077;&#1089;&#1082;&#1080;&#1081;%20&#1073;&#1088;&#1077;&#1081;&#1085;-&#1088;&#1080;&#1085;&#1075;\V-mire-zhivotnyh-minus(muzofon.com)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4;&#1056;&#1043;&#1040;&#1053;&#1048;&#1047;&#1040;&#1058;&#1054;&#1056;&#1067;\&#1056;&#1072;&#1073;&#1086;&#1095;&#1080;&#1081;%20&#1089;&#1090;&#1086;&#1083;\&#1069;&#1082;&#1086;&#1083;&#1086;&#1075;&#1080;&#1095;&#1077;&#1089;&#1082;&#1080;&#1081;%20&#1073;&#1088;&#1077;&#1081;&#1085;-&#1088;&#1080;&#1085;&#1075;\15_-_____.mp3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13" Type="http://schemas.openxmlformats.org/officeDocument/2006/relationships/image" Target="../media/image37.jpeg"/><Relationship Id="rId3" Type="http://schemas.openxmlformats.org/officeDocument/2006/relationships/image" Target="../media/image27.gif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jpe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gif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58.gif"/><Relationship Id="rId18" Type="http://schemas.openxmlformats.org/officeDocument/2006/relationships/slide" Target="slide36.xml"/><Relationship Id="rId3" Type="http://schemas.openxmlformats.org/officeDocument/2006/relationships/audio" Target="file:///C:\Documents%20and%20Settings\&#1054;&#1056;&#1043;&#1040;&#1053;&#1048;&#1047;&#1040;&#1058;&#1054;&#1056;&#1067;\&#1056;&#1072;&#1073;&#1086;&#1095;&#1080;&#1081;%20&#1089;&#1090;&#1086;&#1083;\&#1069;&#1082;&#1086;&#1083;&#1086;&#1075;&#1080;&#1095;&#1077;&#1089;&#1082;&#1080;&#1081;%20&#1073;&#1088;&#1077;&#1081;&#1085;-&#1088;&#1080;&#1085;&#1075;\&#1052;&#1072;&#1083;&#1080;&#1085;&#1082;&#1080;.mp3" TargetMode="Externa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57.gif"/><Relationship Id="rId17" Type="http://schemas.openxmlformats.org/officeDocument/2006/relationships/image" Target="../media/image62.png"/><Relationship Id="rId2" Type="http://schemas.openxmlformats.org/officeDocument/2006/relationships/audio" Target="file:///C:\Documents%20and%20Settings\&#1054;&#1056;&#1043;&#1040;&#1053;&#1048;&#1047;&#1040;&#1058;&#1054;&#1056;&#1067;\&#1056;&#1072;&#1073;&#1086;&#1095;&#1080;&#1081;%20&#1089;&#1090;&#1086;&#1083;\&#1069;&#1082;&#1086;&#1083;&#1086;&#1075;&#1080;&#1095;&#1077;&#1089;&#1082;&#1080;&#1081;%20&#1073;&#1088;&#1077;&#1081;&#1085;-&#1088;&#1080;&#1085;&#1075;\&#1041;&#1091;&#1082;&#1077;&#1090;%20&#1080;&#1079;%20&#1073;&#1077;&#1083;&#1099;&#1093;%20&#1088;&#1086;&#1079;.mp3" TargetMode="External"/><Relationship Id="rId16" Type="http://schemas.openxmlformats.org/officeDocument/2006/relationships/image" Target="../media/image61.png"/><Relationship Id="rId20" Type="http://schemas.openxmlformats.org/officeDocument/2006/relationships/image" Target="../media/image64.png"/><Relationship Id="rId1" Type="http://schemas.openxmlformats.org/officeDocument/2006/relationships/audio" Target="file:///C:\Documents%20and%20Settings\&#1054;&#1056;&#1043;&#1040;&#1053;&#1048;&#1047;&#1040;&#1058;&#1054;&#1056;&#1067;\&#1056;&#1072;&#1073;&#1086;&#1095;&#1080;&#1081;%20&#1089;&#1090;&#1086;&#1083;\&#1069;&#1082;&#1086;&#1083;&#1086;&#1075;&#1080;&#1095;&#1077;&#1089;&#1082;&#1080;&#1081;%20&#1073;&#1088;&#1077;&#1081;&#1085;-&#1088;&#1080;&#1085;&#1075;\&#1070;&#1088;&#1080;&#1081;_&#1057;&#1072;&#1091;&#1083;&#1100;&#1089;&#1082;&#1080;&#1081;_-_&#1063;&#1077;&#1088;&#1085;&#1099;&#1081;_&#1082;&#1086;&#1090;_(-).mp3" TargetMode="External"/><Relationship Id="rId6" Type="http://schemas.openxmlformats.org/officeDocument/2006/relationships/audio" Target="file:///C:\Documents%20and%20Settings\&#1054;&#1056;&#1043;&#1040;&#1053;&#1048;&#1047;&#1040;&#1058;&#1054;&#1056;&#1067;\&#1056;&#1072;&#1073;&#1086;&#1095;&#1080;&#1081;%20&#1089;&#1090;&#1086;&#1083;\&#1069;&#1082;&#1086;&#1083;&#1086;&#1075;&#1080;&#1095;&#1077;&#1089;&#1082;&#1080;&#1081;%20&#1073;&#1088;&#1077;&#1081;&#1085;-&#1088;&#1080;&#1085;&#1075;\1.mp3" TargetMode="External"/><Relationship Id="rId11" Type="http://schemas.openxmlformats.org/officeDocument/2006/relationships/image" Target="../media/image56.gif"/><Relationship Id="rId5" Type="http://schemas.openxmlformats.org/officeDocument/2006/relationships/audio" Target="file:///C:\Documents%20and%20Settings\&#1054;&#1056;&#1043;&#1040;&#1053;&#1048;&#1047;&#1040;&#1058;&#1054;&#1056;&#1067;\&#1056;&#1072;&#1073;&#1086;&#1095;&#1080;&#1081;%20&#1089;&#1090;&#1086;&#1083;\&#1069;&#1082;&#1086;&#1083;&#1086;&#1075;&#1080;&#1095;&#1077;&#1089;&#1082;&#1080;&#1081;%20&#1073;&#1088;&#1077;&#1081;&#1085;-&#1088;&#1080;&#1085;&#1075;\&#1044;&#1077;&#1090;&#1089;&#1082;&#1080;&#1077;%20&#1087;&#1077;&#1089;&#1085;&#1080;%20(&#1084;&#1080;&#1085;&#1091;&#1089;)%20-%20&#1042;%20&#1090;&#1088;&#1072;&#1074;&#1077;%20&#1089;&#1080;&#1076;&#1077;&#1083;%20&#1082;&#1091;&#1079;&#1085;&#1077;&#1095;&#1080;&#1082;.mp3" TargetMode="External"/><Relationship Id="rId15" Type="http://schemas.openxmlformats.org/officeDocument/2006/relationships/image" Target="../media/image60.png"/><Relationship Id="rId10" Type="http://schemas.openxmlformats.org/officeDocument/2006/relationships/image" Target="../media/image55.jpeg"/><Relationship Id="rId19" Type="http://schemas.openxmlformats.org/officeDocument/2006/relationships/image" Target="../media/image63.png"/><Relationship Id="rId4" Type="http://schemas.openxmlformats.org/officeDocument/2006/relationships/audio" Target="file:///C:\Documents%20and%20Settings\&#1054;&#1056;&#1043;&#1040;&#1053;&#1048;&#1047;&#1040;&#1058;&#1054;&#1056;&#1067;\&#1056;&#1072;&#1073;&#1086;&#1095;&#1080;&#1081;%20&#1089;&#1090;&#1086;&#1083;\&#1069;&#1082;&#1086;&#1083;&#1086;&#1075;&#1080;&#1095;&#1077;&#1089;&#1082;&#1080;&#1081;%20&#1073;&#1088;&#1077;&#1081;&#1085;-&#1088;&#1080;&#1085;&#1075;\aleksandr_ayvazov_-_lilii_(mp3type.net).mp3" TargetMode="External"/><Relationship Id="rId9" Type="http://schemas.openxmlformats.org/officeDocument/2006/relationships/image" Target="../media/image54.wmf"/><Relationship Id="rId1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764704"/>
            <a:ext cx="7314606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Экологический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брейн</a:t>
            </a:r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- ринг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V-mire-zhivotnyh-minus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43438" y="4572008"/>
            <a:ext cx="509590" cy="50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2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42860" y="664942"/>
            <a:ext cx="885828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Появились бубенчики – белые горошки.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Распустились колокольчики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на зелёной ножке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Picture 6" descr="dsc02706"/>
          <p:cNvPicPr>
            <a:picLocks noChangeAspect="1" noChangeArrowheads="1"/>
          </p:cNvPicPr>
          <p:nvPr/>
        </p:nvPicPr>
        <p:blipFill>
          <a:blip r:embed="rId2" cstate="print">
            <a:lum bright="6000" contrast="18000"/>
          </a:blip>
          <a:srcRect/>
          <a:stretch>
            <a:fillRect/>
          </a:stretch>
        </p:blipFill>
        <p:spPr bwMode="auto">
          <a:xfrm>
            <a:off x="3429000" y="3571875"/>
            <a:ext cx="2159000" cy="2781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85720" y="1003497"/>
            <a:ext cx="857256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Хоть прячется Алёна за веточкой зелёной,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но красная щека видна издалека.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Picture 9" descr="j01826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8888" y="3429000"/>
            <a:ext cx="4200525" cy="3000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85720" y="480276"/>
            <a:ext cx="857256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Золотое решето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Чёрных домиков полно.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Сколько чёрненьких домков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Столько беленьких жильцов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9218" name="Picture 2" descr="D:\Мои документы\Мои рисунки\Коллекция фото\Высшие растения\Сложноцветные\Подсолнечн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3357563"/>
            <a:ext cx="4000500" cy="3016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85720" y="741886"/>
            <a:ext cx="857256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Белым шариком пушистым я красуюсь в поле чистом.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Дунул лёгкий ветерок – и остался стебелёк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2" name="Picture 2" descr="D:\Мои документы\Мои рисунки\Коллекция фото\Высшие растения\Сложноцветные\Одуванч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3429000"/>
            <a:ext cx="4286250" cy="32305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428860" y="788053"/>
            <a:ext cx="642942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Ягоды – не сладость,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 Зато глазам – радость.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Садам – украшение.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Дроздам – угощение.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57250" y="3286125"/>
            <a:ext cx="4176713" cy="3143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85720" y="505122"/>
            <a:ext cx="857256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Колосится в поле рожь.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Там во ржи цветок найдёшь.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Ярко-синий и пушистый, только жаль, что не душистый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2290" name="Picture 2" descr="D:\Мои документы\Мои рисунки\Коллекция фото\Высшие растения\Сложноцветные\Василёк лугов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38" y="3373438"/>
            <a:ext cx="3959225" cy="298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85720" y="449499"/>
            <a:ext cx="8572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Ах, не трогайте меня, обожгу и без огня!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3314" name="Picture 2" descr="D:\Мои документы\Мои рисунки\Коллекция фото\Высшие растения\Крапива (Крапивные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63" y="2428875"/>
            <a:ext cx="4927600" cy="3714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786050" y="1593636"/>
            <a:ext cx="614366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Не балует он детей, одевает без затей.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Все в его семейке носят тюбетейки.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4338" name="Picture 2" descr="D:\Мои документы\Мои рисунки\Коллекция фото\Высшие растения\Деревья\Ду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857250"/>
            <a:ext cx="2214562" cy="5143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7237"/>
          </a:xfrm>
        </p:spPr>
        <p:txBody>
          <a:bodyPr/>
          <a:lstStyle/>
          <a:p>
            <a:pPr>
              <a:defRPr/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По всем странам славится</a:t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Русская красавица:</a:t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Белые одёжки, золото – серёжки,</a:t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С расплетённую косой,</a:t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Умывается росой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22" name="Picture 2" descr="C:\Users\Олеся\Desktop\брейн-ринг\Betula_pendula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214688"/>
            <a:ext cx="2357438" cy="3152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85720" y="833442"/>
            <a:ext cx="857256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Где-то в чаще дремучей,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За оградой колючей,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У заветного местечка есть зелёная аптечка: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Там красные таблетки развешены на ветки.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5" descr="5ac04aaa20f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786063"/>
            <a:ext cx="2862263" cy="38163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6" name="Picture 25" descr="22649120_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071670" y="3786190"/>
            <a:ext cx="1974850" cy="2565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285860"/>
            <a:ext cx="73581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0000FF"/>
                </a:solidFill>
                <a:latin typeface="Arial Black" pitchFamily="34" charset="0"/>
              </a:rPr>
              <a:t>1 конкурс </a:t>
            </a:r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«Приветствие»</a:t>
            </a:r>
            <a:endParaRPr lang="ru-RU" sz="5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4500562" y="144049"/>
            <a:ext cx="435771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Будто снежный шар бела по весне она цвела,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Нежный запах источала.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А когда пора настала,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Разом сделалась она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Вся от ягоды черна.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14488"/>
            <a:ext cx="4103687" cy="3071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357298"/>
            <a:ext cx="78581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0000FF"/>
                </a:solidFill>
                <a:latin typeface="Arial Black" pitchFamily="34" charset="0"/>
              </a:rPr>
              <a:t>3 конкурс </a:t>
            </a:r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«Капитанский»</a:t>
            </a:r>
            <a:endParaRPr lang="ru-RU" sz="5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15_-___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355976" y="3573016"/>
            <a:ext cx="944488" cy="94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2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МЕДВЕДЬ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254" y="1196752"/>
            <a:ext cx="7453178" cy="557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ТИГР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39393"/>
            <a:ext cx="6991935" cy="5229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ЧЕРЕПАХА</a:t>
            </a:r>
            <a:endParaRPr lang="ru-RU" b="1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24744"/>
            <a:ext cx="7128792" cy="534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ОЛЕНЬ</a:t>
            </a:r>
            <a:endParaRPr lang="ru-RU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0768"/>
            <a:ext cx="669674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5786" y="1357298"/>
            <a:ext cx="73581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0000FF"/>
                </a:solidFill>
                <a:latin typeface="Arial Black" pitchFamily="34" charset="0"/>
              </a:rPr>
              <a:t>4 конкурс </a:t>
            </a:r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«Красная книга»</a:t>
            </a:r>
            <a:endParaRPr lang="ru-RU" sz="5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67544" y="26064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857224" y="285728"/>
            <a:ext cx="750099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ea typeface="Times New Roman" pitchFamily="18" charset="0"/>
                <a:cs typeface="Arial" pitchFamily="34" charset="0"/>
              </a:rPr>
              <a:t>Берегите эти земли, эти воды,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ea typeface="Times New Roman" pitchFamily="18" charset="0"/>
                <a:cs typeface="Arial" pitchFamily="34" charset="0"/>
              </a:rPr>
              <a:t>Даже малую былиночку любя,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428596" y="5786454"/>
            <a:ext cx="87154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ea typeface="Times New Roman" pitchFamily="18" charset="0"/>
                <a:cs typeface="Arial" pitchFamily="34" charset="0"/>
              </a:rPr>
              <a:t>Берегите всех зверей внутри природы,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ea typeface="Times New Roman" pitchFamily="18" charset="0"/>
                <a:cs typeface="Arial" pitchFamily="34" charset="0"/>
              </a:rPr>
              <a:t>Убивайте лишь зверей внутри себя!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9" name="Picture 3" descr="D:\анимашки\раст. цветы\585ef2a7cdff06588a0d407f839a75b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5214938"/>
            <a:ext cx="1143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4" descr="D:\анимашки\раст. цветы\bcf4fd87dc77aba86f5efc6d7b0fedfd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5" descr="D:\анимашки\раст. цветы\bcf4fd87dc77aba86f5efc6d7b0fedfd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34275" y="5143500"/>
            <a:ext cx="16097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7" descr="D:\анимашки\раст. цветы\f5e5dd8de86a9521540342889fcada1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5715016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4" name="Picture 8" descr="D:\анимашки\раст. цветы\f5e5dd8de86a9521540342889fcada1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88" y="5643563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5" name="Picture 9" descr="D:\анимашки\раст. цветы\f4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8" y="5643563"/>
            <a:ext cx="9239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6" name="Picture 10" descr="D:\анимашки\раст. цветы\f4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25" y="5643563"/>
            <a:ext cx="9239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7" name="Picture 11" descr="D:\анимашки\раст. цветы\f77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1563" y="5427663"/>
            <a:ext cx="1214437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8" name="Picture 12" descr="D:\анимашки\раст. цветы\f77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86563" y="5848350"/>
            <a:ext cx="8572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9" name="Picture 13" descr="D:\анимашки\раст. цветы\flowers2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5476875"/>
            <a:ext cx="152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0" name="Picture 14" descr="D:\анимашки\раст. цветы\flowers25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29188" y="5715000"/>
            <a:ext cx="7524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59632" y="548680"/>
            <a:ext cx="2571768" cy="24288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Рисунок 15" descr="landish_2"/>
          <p:cNvPicPr/>
          <p:nvPr/>
        </p:nvPicPr>
        <p:blipFill>
          <a:blip r:embed="rId1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429000"/>
            <a:ext cx="2643206" cy="24482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lc="http://schemas.openxmlformats.org/drawingml/2006/lockedCanvas" xmlns:pic="http://schemas.openxmlformats.org/drawingml/2006/picture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pic="http://schemas.openxmlformats.org/drawingml/2006/picture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C:\Documents and Settings\1\Рабочий стол\Первоцветы\Прострел\a358713f42df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00192" y="548680"/>
            <a:ext cx="2387597" cy="25003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Рисунок 17" descr="C:\Users\Олеся\Pictures\Paeonia_anomala_riu_orkhon.jpg"/>
          <p:cNvPicPr/>
          <p:nvPr/>
        </p:nvPicPr>
        <p:blipFill>
          <a:blip r:embed="rId15" cstate="print"/>
          <a:srcRect t="22727"/>
          <a:stretch>
            <a:fillRect/>
          </a:stretch>
        </p:blipFill>
        <p:spPr bwMode="auto">
          <a:xfrm>
            <a:off x="6444208" y="3717032"/>
            <a:ext cx="2355850" cy="243395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Рисунок 18" descr="C:\Users\Олеся\Desktop\брейн-ринг\Trollius_asiaticus_tsk36.jpg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67944" y="1844824"/>
            <a:ext cx="2160240" cy="30003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1331640" y="18864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Венерин башмачок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39552" y="292494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Ландыш майский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072330" y="21429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Сон-трава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211960" y="980728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Купальница (огонёк)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804248" y="2996952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Марьин корень (пион)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3143272" cy="22256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758_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4071942"/>
            <a:ext cx="3238500" cy="2241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1224417940_vyhu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05064"/>
            <a:ext cx="3214710" cy="21796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052736"/>
            <a:ext cx="3000396" cy="22113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42976" y="357166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Уссурийский тигр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857884" y="35716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Снежный барс (ирбис)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071538" y="635795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Русская выхухоль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012160" y="648866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Белый медведь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929058" y="2214554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Северный олень</a:t>
            </a:r>
            <a:endParaRPr lang="ru-RU" b="1" dirty="0"/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0"/>
            <a:ext cx="3071894" cy="1628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38" name="Picture 2" descr="267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2852936"/>
            <a:ext cx="2697353" cy="1857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357298"/>
            <a:ext cx="764386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0000FF"/>
                </a:solidFill>
                <a:latin typeface="Arial Black" pitchFamily="34" charset="0"/>
              </a:rPr>
              <a:t>2 конкурс </a:t>
            </a:r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«Знакомые      незнакомцы»</a:t>
            </a:r>
            <a:endParaRPr lang="ru-RU" sz="5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357298"/>
            <a:ext cx="80724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0000FF"/>
                </a:solidFill>
                <a:latin typeface="Arial Black" pitchFamily="34" charset="0"/>
              </a:rPr>
              <a:t>5 конкурс </a:t>
            </a:r>
            <a:endParaRPr lang="ru-RU" sz="6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algn="ctr"/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«</a:t>
            </a:r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Найди</a:t>
            </a:r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животное»</a:t>
            </a:r>
            <a:endParaRPr lang="ru-RU" sz="5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Как искать?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3500" dirty="0" smtClean="0"/>
              <a:t>Стояло на опуш</a:t>
            </a:r>
            <a:r>
              <a:rPr lang="ru-RU" sz="3500" u="sng" dirty="0" smtClean="0">
                <a:solidFill>
                  <a:srgbClr val="FF0000"/>
                </a:solidFill>
              </a:rPr>
              <a:t>ке</a:t>
            </a:r>
            <a:r>
              <a:rPr lang="ru-RU" sz="3500" dirty="0" smtClean="0"/>
              <a:t> </a:t>
            </a:r>
            <a:r>
              <a:rPr lang="ru-RU" sz="3500" u="sng" dirty="0" smtClean="0">
                <a:solidFill>
                  <a:srgbClr val="FF0000"/>
                </a:solidFill>
              </a:rPr>
              <a:t>Др</a:t>
            </a:r>
            <a:r>
              <a:rPr lang="ru-RU" sz="3500" dirty="0" smtClean="0"/>
              <a:t>ево с желудями.</a:t>
            </a:r>
          </a:p>
          <a:p>
            <a:pPr>
              <a:buNone/>
            </a:pPr>
            <a:r>
              <a:rPr lang="ru-RU" sz="3500" dirty="0" smtClean="0"/>
              <a:t>Свинья наелась желудей, как на</a:t>
            </a:r>
            <a:r>
              <a:rPr lang="ru-RU" sz="3500" u="sng" dirty="0" smtClean="0">
                <a:solidFill>
                  <a:srgbClr val="FF0000"/>
                </a:solidFill>
              </a:rPr>
              <a:t>сос</a:t>
            </a:r>
            <a:r>
              <a:rPr lang="ru-RU" sz="3500" dirty="0" smtClean="0"/>
              <a:t>, </a:t>
            </a:r>
            <a:r>
              <a:rPr lang="ru-RU" sz="3500" u="sng" dirty="0" smtClean="0">
                <a:solidFill>
                  <a:srgbClr val="FF0000"/>
                </a:solidFill>
              </a:rPr>
              <a:t>на</a:t>
            </a:r>
            <a:r>
              <a:rPr lang="ru-RU" sz="3500" dirty="0" smtClean="0"/>
              <a:t>качалась водой из ручья.</a:t>
            </a:r>
          </a:p>
          <a:p>
            <a:pPr algn="ctr">
              <a:buNone/>
            </a:pPr>
            <a:r>
              <a:rPr lang="ru-RU" sz="4400" dirty="0" smtClean="0"/>
              <a:t>Как оформлять?</a:t>
            </a:r>
          </a:p>
          <a:p>
            <a:pPr algn="just">
              <a:buNone/>
            </a:pPr>
            <a:r>
              <a:rPr lang="ru-RU" sz="3500" dirty="0" smtClean="0"/>
              <a:t>Стояло на опуш</a:t>
            </a:r>
            <a:r>
              <a:rPr lang="ru-RU" sz="3500" dirty="0" smtClean="0">
                <a:solidFill>
                  <a:srgbClr val="FF0000"/>
                </a:solidFill>
              </a:rPr>
              <a:t>ке</a:t>
            </a:r>
            <a:r>
              <a:rPr lang="ru-RU" sz="3500" dirty="0" smtClean="0"/>
              <a:t> </a:t>
            </a:r>
            <a:r>
              <a:rPr lang="ru-RU" sz="3500" dirty="0" smtClean="0">
                <a:solidFill>
                  <a:srgbClr val="FF0000"/>
                </a:solidFill>
              </a:rPr>
              <a:t>Др</a:t>
            </a:r>
            <a:r>
              <a:rPr lang="ru-RU" sz="3500" dirty="0" smtClean="0"/>
              <a:t>ево с желудями. Свинья наелась желудей, как на</a:t>
            </a:r>
            <a:r>
              <a:rPr lang="ru-RU" sz="3500" u="sng" dirty="0" smtClean="0">
                <a:solidFill>
                  <a:srgbClr val="FF0000"/>
                </a:solidFill>
              </a:rPr>
              <a:t>сос</a:t>
            </a:r>
            <a:r>
              <a:rPr lang="ru-RU" sz="3500" dirty="0" smtClean="0"/>
              <a:t>, </a:t>
            </a:r>
            <a:r>
              <a:rPr lang="ru-RU" sz="3500" u="sng" dirty="0" smtClean="0">
                <a:solidFill>
                  <a:srgbClr val="FF0000"/>
                </a:solidFill>
              </a:rPr>
              <a:t>на</a:t>
            </a:r>
            <a:r>
              <a:rPr lang="ru-RU" sz="3500" dirty="0" smtClean="0"/>
              <a:t>качалась водой из ручья.</a:t>
            </a:r>
          </a:p>
          <a:p>
            <a:pPr algn="ctr">
              <a:buNone/>
            </a:pPr>
            <a:endParaRPr lang="ru-RU" sz="4400" dirty="0"/>
          </a:p>
        </p:txBody>
      </p:sp>
      <p:sp>
        <p:nvSpPr>
          <p:cNvPr id="6" name="Кольцо 5"/>
          <p:cNvSpPr/>
          <p:nvPr/>
        </p:nvSpPr>
        <p:spPr>
          <a:xfrm>
            <a:off x="3786182" y="4214818"/>
            <a:ext cx="1357322" cy="642942"/>
          </a:xfrm>
          <a:prstGeom prst="donut">
            <a:avLst>
              <a:gd name="adj" fmla="val 456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Найди 6 копытных животных, которые «пасутся» в тексте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– Я, – сказал Колька, – бананов не люблю. А вот яблоки, что растут у деда Кукушкина, это – сила! Но в сад к нему попасть нелегко: забор высокий. </a:t>
            </a:r>
          </a:p>
          <a:p>
            <a:pPr>
              <a:buNone/>
            </a:pPr>
            <a:r>
              <a:rPr lang="ru-RU" dirty="0" smtClean="0"/>
              <a:t>Митька Носиков, облизнувшись, поддакнул: </a:t>
            </a:r>
          </a:p>
          <a:p>
            <a:pPr>
              <a:buNone/>
            </a:pPr>
            <a:r>
              <a:rPr lang="ru-RU" dirty="0" smtClean="0"/>
              <a:t>– Высокий. Дело – труба. </a:t>
            </a:r>
          </a:p>
          <a:p>
            <a:pPr>
              <a:buNone/>
            </a:pPr>
            <a:r>
              <a:rPr lang="ru-RU" dirty="0" smtClean="0"/>
              <a:t>– Раньше в заборе дыра была, – продолжил Колька, – но дед её заколотил, чтобы кто-нибудь, вроде нас, в сад не забрался. Что будем делать?</a:t>
            </a:r>
          </a:p>
          <a:p>
            <a:pPr>
              <a:buNone/>
            </a:pPr>
            <a:r>
              <a:rPr lang="ru-RU" dirty="0" smtClean="0"/>
              <a:t>– Осталось одно – идти за лестницей, – сказал Митька. </a:t>
            </a:r>
          </a:p>
          <a:p>
            <a:pPr>
              <a:buNone/>
            </a:pPr>
            <a:r>
              <a:rPr lang="ru-RU" dirty="0" smtClean="0"/>
              <a:t>Пошли за лестницей. Подняли и сразу бросили: больно тяжела. </a:t>
            </a:r>
          </a:p>
          <a:p>
            <a:pPr>
              <a:buNone/>
            </a:pPr>
            <a:r>
              <a:rPr lang="ru-RU" dirty="0" smtClean="0"/>
              <a:t>– Придётся переходить на бананы, – вздохнув, проговорил Колька. И спросил: – А где они растут, не знаешь?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2837331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18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642918"/>
            <a:ext cx="2400300" cy="179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7" descr="zub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275492" y="571480"/>
            <a:ext cx="2868508" cy="2151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3286124"/>
            <a:ext cx="23749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2996952"/>
            <a:ext cx="3032610" cy="307022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928934"/>
            <a:ext cx="3417888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928662" y="214290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ЛОСЬ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929058" y="28572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КАБАН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357950" y="21429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ЗУБР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85786" y="600076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БЫК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929058" y="5857892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КОЗА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500826" y="614364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БАРАН</a:t>
            </a:r>
            <a:endParaRPr lang="ru-RU" b="1" dirty="0"/>
          </a:p>
        </p:txBody>
      </p:sp>
      <p:sp>
        <p:nvSpPr>
          <p:cNvPr id="17" name="Овал 16"/>
          <p:cNvSpPr/>
          <p:nvPr/>
        </p:nvSpPr>
        <p:spPr>
          <a:xfrm>
            <a:off x="3643306" y="2643182"/>
            <a:ext cx="3000396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КОГО ИСКАТЬ?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6 копытных животных, которые «пасутся» в тексте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– Я, – сказал Коль</a:t>
            </a:r>
            <a:r>
              <a:rPr lang="ru-RU" u="sng" dirty="0" smtClean="0">
                <a:solidFill>
                  <a:srgbClr val="FF0000"/>
                </a:solidFill>
              </a:rPr>
              <a:t>ка</a:t>
            </a:r>
            <a:r>
              <a:rPr lang="ru-RU" u="sng" dirty="0" smtClean="0"/>
              <a:t>, </a:t>
            </a:r>
            <a:r>
              <a:rPr lang="ru-RU" dirty="0" smtClean="0"/>
              <a:t>– </a:t>
            </a:r>
            <a:r>
              <a:rPr lang="ru-RU" u="sng" dirty="0" smtClean="0">
                <a:solidFill>
                  <a:srgbClr val="FF0000"/>
                </a:solidFill>
              </a:rPr>
              <a:t>бан</a:t>
            </a:r>
            <a:r>
              <a:rPr lang="ru-RU" dirty="0" smtClean="0"/>
              <a:t>анов не люблю. А вот яблоки, что растут у деда Кукушкина, это – сила! Но в сад к нему попасть нелег</a:t>
            </a:r>
            <a:r>
              <a:rPr lang="ru-RU" u="sng" dirty="0" smtClean="0">
                <a:solidFill>
                  <a:srgbClr val="FF0000"/>
                </a:solidFill>
              </a:rPr>
              <a:t>ко</a:t>
            </a:r>
            <a:r>
              <a:rPr lang="ru-RU" dirty="0" smtClean="0"/>
              <a:t>: </a:t>
            </a:r>
            <a:r>
              <a:rPr lang="ru-RU" u="sng" dirty="0" smtClean="0">
                <a:solidFill>
                  <a:srgbClr val="FF0000"/>
                </a:solidFill>
              </a:rPr>
              <a:t>за</a:t>
            </a:r>
            <a:r>
              <a:rPr lang="ru-RU" dirty="0" smtClean="0"/>
              <a:t>бор высокий. </a:t>
            </a:r>
          </a:p>
          <a:p>
            <a:pPr>
              <a:buNone/>
            </a:pPr>
            <a:r>
              <a:rPr lang="ru-RU" dirty="0" smtClean="0"/>
              <a:t>Митька Носиков, облизнувшись, поддакнул: </a:t>
            </a:r>
          </a:p>
          <a:p>
            <a:pPr>
              <a:buNone/>
            </a:pPr>
            <a:r>
              <a:rPr lang="ru-RU" dirty="0" smtClean="0"/>
              <a:t>– Высокий. Дело – тру</a:t>
            </a:r>
            <a:r>
              <a:rPr lang="ru-RU" u="sng" dirty="0" smtClean="0">
                <a:solidFill>
                  <a:srgbClr val="FF0000"/>
                </a:solidFill>
              </a:rPr>
              <a:t>ба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– </a:t>
            </a:r>
            <a:r>
              <a:rPr lang="ru-RU" u="sng" dirty="0" smtClean="0">
                <a:solidFill>
                  <a:srgbClr val="FF0000"/>
                </a:solidFill>
              </a:rPr>
              <a:t>Ран</a:t>
            </a:r>
            <a:r>
              <a:rPr lang="ru-RU" dirty="0" smtClean="0"/>
              <a:t>ьше в заборе дыра была, – продолжил Колька, – но дед её заколотил, что</a:t>
            </a:r>
            <a:r>
              <a:rPr lang="ru-RU" u="sng" dirty="0" smtClean="0">
                <a:solidFill>
                  <a:srgbClr val="FF0000"/>
                </a:solidFill>
              </a:rPr>
              <a:t>бы</a:t>
            </a:r>
            <a:r>
              <a:rPr lang="ru-RU" dirty="0" smtClean="0"/>
              <a:t> </a:t>
            </a:r>
            <a:r>
              <a:rPr lang="ru-RU" u="sng" dirty="0" smtClean="0">
                <a:solidFill>
                  <a:srgbClr val="FF0000"/>
                </a:solidFill>
              </a:rPr>
              <a:t>к</a:t>
            </a:r>
            <a:r>
              <a:rPr lang="ru-RU" dirty="0" smtClean="0"/>
              <a:t>то-нибудь, вроде нас, в сад не забрался. Что будем делать?</a:t>
            </a:r>
          </a:p>
          <a:p>
            <a:pPr>
              <a:buNone/>
            </a:pPr>
            <a:r>
              <a:rPr lang="ru-RU" dirty="0" smtClean="0"/>
              <a:t>– Оста</a:t>
            </a:r>
            <a:r>
              <a:rPr lang="ru-RU" u="sng" dirty="0" smtClean="0">
                <a:solidFill>
                  <a:srgbClr val="FF0000"/>
                </a:solidFill>
              </a:rPr>
              <a:t>лось</a:t>
            </a:r>
            <a:r>
              <a:rPr lang="ru-RU" dirty="0" smtClean="0"/>
              <a:t> одно – идти за лестницей, – сказал Митька. </a:t>
            </a:r>
          </a:p>
          <a:p>
            <a:pPr>
              <a:buNone/>
            </a:pPr>
            <a:r>
              <a:rPr lang="ru-RU" dirty="0" smtClean="0"/>
              <a:t>Пошли за лестницей. Подняли и сра</a:t>
            </a:r>
            <a:r>
              <a:rPr lang="ru-RU" u="sng" dirty="0" smtClean="0">
                <a:solidFill>
                  <a:srgbClr val="FF0000"/>
                </a:solidFill>
              </a:rPr>
              <a:t>зу</a:t>
            </a:r>
            <a:r>
              <a:rPr lang="ru-RU" dirty="0" smtClean="0"/>
              <a:t> </a:t>
            </a:r>
            <a:r>
              <a:rPr lang="ru-RU" u="sng" dirty="0" smtClean="0">
                <a:solidFill>
                  <a:srgbClr val="FF0000"/>
                </a:solidFill>
              </a:rPr>
              <a:t>бр</a:t>
            </a:r>
            <a:r>
              <a:rPr lang="ru-RU" dirty="0" smtClean="0"/>
              <a:t>осили: больно тяжела. </a:t>
            </a:r>
          </a:p>
          <a:p>
            <a:pPr>
              <a:buNone/>
            </a:pPr>
            <a:r>
              <a:rPr lang="ru-RU" dirty="0" smtClean="0"/>
              <a:t>– Придётся переходить на бананы, – вздохнув, проговорил Колька. И спросил: – А где они растут, не знаешь?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357298"/>
            <a:ext cx="80724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0000FF"/>
                </a:solidFill>
                <a:latin typeface="Arial Black" pitchFamily="34" charset="0"/>
              </a:rPr>
              <a:t>6 конкурс </a:t>
            </a:r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«Угадай мелодию»</a:t>
            </a:r>
            <a:endParaRPr lang="ru-RU" sz="5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9" descr="j039783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7411" name="AutoShape 41"/>
          <p:cNvSpPr>
            <a:spLocks noChangeArrowheads="1"/>
          </p:cNvSpPr>
          <p:nvPr/>
        </p:nvSpPr>
        <p:spPr bwMode="auto">
          <a:xfrm>
            <a:off x="0" y="0"/>
            <a:ext cx="1403350" cy="1412875"/>
          </a:xfrm>
          <a:custGeom>
            <a:avLst/>
            <a:gdLst>
              <a:gd name="T0" fmla="*/ 701675 w 21600"/>
              <a:gd name="T1" fmla="*/ 0 h 21600"/>
              <a:gd name="T2" fmla="*/ 205500 w 21600"/>
              <a:gd name="T3" fmla="*/ 206895 h 21600"/>
              <a:gd name="T4" fmla="*/ 0 w 21600"/>
              <a:gd name="T5" fmla="*/ 706438 h 21600"/>
              <a:gd name="T6" fmla="*/ 205500 w 21600"/>
              <a:gd name="T7" fmla="*/ 1205980 h 21600"/>
              <a:gd name="T8" fmla="*/ 701675 w 21600"/>
              <a:gd name="T9" fmla="*/ 1412875 h 21600"/>
              <a:gd name="T10" fmla="*/ 1197850 w 21600"/>
              <a:gd name="T11" fmla="*/ 1205980 h 21600"/>
              <a:gd name="T12" fmla="*/ 1403350 w 21600"/>
              <a:gd name="T13" fmla="*/ 706438 h 21600"/>
              <a:gd name="T14" fmla="*/ 1197850 w 21600"/>
              <a:gd name="T15" fmla="*/ 20689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21" name="Picture 19" descr="en00673_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-2380091">
            <a:off x="7547077" y="721680"/>
            <a:ext cx="735935" cy="19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6" name="Picture 25" descr="en00673_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131190">
            <a:off x="3227818" y="593184"/>
            <a:ext cx="777069" cy="179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9" name="Picture 40" descr="угадай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14290"/>
            <a:ext cx="1311261" cy="131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0" name="Picture 42" descr="button2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8366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1" name="Picture 43" descr="button2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0825" y="1125538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2" name="Picture 44" descr="button2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1188" y="1196975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3" name="Picture 45" descr="button2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76250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4" name="Picture 46" descr="button2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5786" y="1000108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5" name="Picture 47" descr="button2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87450" y="476250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6" name="Picture 48" descr="button2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42988" y="1889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7" name="Picture 49" descr="button2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8313" y="0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8" name="Picture 50" descr="button2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9388" y="1889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9" name="Picture 51" descr="button2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7088" y="0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0" name="Picture 52" descr="button2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87450" y="8366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4" descr="C:\Documents and Settings\Irina\Рабочий стол\0_596c2_5212f079_L.gif"/>
          <p:cNvPicPr>
            <a:picLocks noChangeAspect="1" noChangeArrowheads="1" noCrop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rot="10800000">
            <a:off x="1428728" y="2500304"/>
            <a:ext cx="7286676" cy="3214711"/>
          </a:xfrm>
          <a:prstGeom prst="rect">
            <a:avLst/>
          </a:prstGeom>
          <a:noFill/>
        </p:spPr>
      </p:pic>
      <p:pic>
        <p:nvPicPr>
          <p:cNvPr id="23" name="Picture 3" descr="C:\Documents and Settings\Irina\Рабочий стол\викторина\нарезка\готово\505983376.gif"/>
          <p:cNvPicPr>
            <a:picLocks noChangeAspect="1" noChangeArrowheads="1" noCrop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1643050"/>
            <a:ext cx="1820720" cy="3426247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2143108" y="457200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143240" y="514351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500562" y="564357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072066" y="350043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6572264" y="528638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7858148" y="478632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  <p:pic>
        <p:nvPicPr>
          <p:cNvPr id="26" name="Юрий_Саульский_-_Черный_кот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2071670" y="3929066"/>
            <a:ext cx="304800" cy="304800"/>
          </a:xfrm>
          <a:prstGeom prst="rect">
            <a:avLst/>
          </a:prstGeom>
        </p:spPr>
      </p:pic>
      <p:pic>
        <p:nvPicPr>
          <p:cNvPr id="27" name="Букет из белых роз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3131840" y="4581128"/>
            <a:ext cx="304800" cy="304800"/>
          </a:xfrm>
          <a:prstGeom prst="rect">
            <a:avLst/>
          </a:prstGeom>
        </p:spPr>
      </p:pic>
      <p:pic>
        <p:nvPicPr>
          <p:cNvPr id="29" name="Малинки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6" cstate="print"/>
          <a:stretch>
            <a:fillRect/>
          </a:stretch>
        </p:blipFill>
        <p:spPr>
          <a:xfrm>
            <a:off x="5076056" y="2996952"/>
            <a:ext cx="304800" cy="304800"/>
          </a:xfrm>
          <a:prstGeom prst="rect">
            <a:avLst/>
          </a:prstGeom>
        </p:spPr>
      </p:pic>
      <p:pic>
        <p:nvPicPr>
          <p:cNvPr id="30" name="aleksandr_ayvazov_-_lilii_(mp3type.net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7" cstate="print"/>
          <a:stretch>
            <a:fillRect/>
          </a:stretch>
        </p:blipFill>
        <p:spPr>
          <a:xfrm>
            <a:off x="6516216" y="4797152"/>
            <a:ext cx="304800" cy="304800"/>
          </a:xfrm>
          <a:prstGeom prst="rect">
            <a:avLst/>
          </a:prstGeom>
        </p:spPr>
      </p:pic>
      <p:sp>
        <p:nvSpPr>
          <p:cNvPr id="39" name="6-конечная звезда 38"/>
          <p:cNvSpPr/>
          <p:nvPr/>
        </p:nvSpPr>
        <p:spPr>
          <a:xfrm>
            <a:off x="1331640" y="5301208"/>
            <a:ext cx="1512168" cy="108012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1619672" y="566124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18" action="ppaction://hlinksldjump"/>
              </a:rPr>
              <a:t>СТОП</a:t>
            </a:r>
            <a:endParaRPr lang="ru-RU" dirty="0"/>
          </a:p>
        </p:txBody>
      </p:sp>
      <p:pic>
        <p:nvPicPr>
          <p:cNvPr id="41" name="Детские песни (минус) - В траве сидел кузнечик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9" cstate="print"/>
          <a:stretch>
            <a:fillRect/>
          </a:stretch>
        </p:blipFill>
        <p:spPr>
          <a:xfrm>
            <a:off x="4499992" y="5085184"/>
            <a:ext cx="304800" cy="304800"/>
          </a:xfrm>
          <a:prstGeom prst="rect">
            <a:avLst/>
          </a:prstGeom>
        </p:spPr>
      </p:pic>
      <p:pic>
        <p:nvPicPr>
          <p:cNvPr id="42" name="1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20" cstate="print"/>
          <a:stretch>
            <a:fillRect/>
          </a:stretch>
        </p:blipFill>
        <p:spPr>
          <a:xfrm>
            <a:off x="7812360" y="42930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63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448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985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3173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681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86932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357298"/>
            <a:ext cx="864399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0000FF"/>
                </a:solidFill>
                <a:latin typeface="Arial Black" pitchFamily="34" charset="0"/>
              </a:rPr>
              <a:t>7 конкурс </a:t>
            </a:r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</a:rPr>
              <a:t>«Домашнее задание»</a:t>
            </a:r>
            <a:endParaRPr lang="ru-RU" sz="4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973225">
            <a:off x="196793" y="1938000"/>
            <a:ext cx="85870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 новых встреч!!!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39604" y="2071678"/>
            <a:ext cx="7664792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9050">
                  <a:solidFill>
                    <a:srgbClr val="FFC1C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Загадки о растениях</a:t>
            </a: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8579"/>
            </a:avLst>
          </a:prstGeom>
          <a:blipFill>
            <a:blip r:embed="rId2" cstate="email"/>
            <a:stretch>
              <a:fillRect/>
            </a:stretch>
          </a:blip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 w="76200"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85720" y="802312"/>
            <a:ext cx="857256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На лесной поляне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Красуется Татьяна: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Алый сарафан, белые крапинки.  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D:\Мои документы\Мои рисунки\Коллекция фото\Высшие растения\Розоцветные\Земляника лесн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0" y="3000375"/>
            <a:ext cx="3497263" cy="3314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85720" y="541832"/>
            <a:ext cx="857256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Высока, стройна, душиста,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В небо тянется она.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Вся одежда золотиста, только шапка зелена  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6146" name="Picture 2" descr="D:\Мои документы\Мои рисунки\Коллекция фото\Высшие растения\Голосеменные\Сосна обыкновенн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3571875"/>
            <a:ext cx="3695700" cy="27860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85720" y="664942"/>
            <a:ext cx="857256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На плечах </a:t>
            </a:r>
            <a:r>
              <a:rPr lang="ru-RU" sz="4400" b="1" dirty="0" err="1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Игнашки</a:t>
            </a: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 сорок три рубашки – все из ткани отбеленной, а поверх – пиджак зелёный 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170" name="Picture 2" descr="D:\Мои документы\Мои рисунки\Коллекция фото\Высшие растения\Крестоцветные\Капуста кочанн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0" y="3643313"/>
            <a:ext cx="3643313" cy="2746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85720" y="664942"/>
            <a:ext cx="857256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Хоть чином и не хан,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на голове – султан,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и с золотом кубышки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запрятаны под мышки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Picture 5" descr="403073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>
          <a:xfrm>
            <a:off x="2928938" y="3857625"/>
            <a:ext cx="3771900" cy="2424113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dist="35921" dir="2700000" algn="ctr" rotWithShape="0">
              <a:schemeClr val="accent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285720" y="495665"/>
            <a:ext cx="85725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Ягода красна, ягода вкусна.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Режь, да соли!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Ешь, да хвали!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73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8194" name="Picture 2" descr="D:\Мои документы\Мои рисунки\Коллекция фото\Высшие растения\Паслёновые\Тома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3071813"/>
            <a:ext cx="4000500" cy="3016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690</Words>
  <Application>Microsoft Office PowerPoint</Application>
  <PresentationFormat>Экран (4:3)</PresentationFormat>
  <Paragraphs>112</Paragraphs>
  <Slides>38</Slides>
  <Notes>2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  По всем странам славится Русская красавица: Белые одёжки, золото – серёжки, С расплетённую косой, Умывается росой   </vt:lpstr>
      <vt:lpstr>Слайд 19</vt:lpstr>
      <vt:lpstr>Слайд 20</vt:lpstr>
      <vt:lpstr>Слайд 21</vt:lpstr>
      <vt:lpstr>МЕДВЕДЬ</vt:lpstr>
      <vt:lpstr>ТИГР</vt:lpstr>
      <vt:lpstr>ЧЕРЕПАХА</vt:lpstr>
      <vt:lpstr>ОЛЕНЬ</vt:lpstr>
      <vt:lpstr>Слайд 26</vt:lpstr>
      <vt:lpstr>Слайд 27</vt:lpstr>
      <vt:lpstr>Слайд 28</vt:lpstr>
      <vt:lpstr>Слайд 29</vt:lpstr>
      <vt:lpstr>Слайд 30</vt:lpstr>
      <vt:lpstr>Как искать?</vt:lpstr>
      <vt:lpstr>Найди 6 копытных животных, которые «пасутся» в тексте</vt:lpstr>
      <vt:lpstr>Слайд 33</vt:lpstr>
      <vt:lpstr> 6 копытных животных, которые «пасутся» в тексте</vt:lpstr>
      <vt:lpstr>Слайд 35</vt:lpstr>
      <vt:lpstr>Слайд 36</vt:lpstr>
      <vt:lpstr>Слайд 37</vt:lpstr>
      <vt:lpstr>Слайд 38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ОРГАНИЗАТОРЫ</cp:lastModifiedBy>
  <cp:revision>42</cp:revision>
  <dcterms:created xsi:type="dcterms:W3CDTF">2013-08-25T16:53:40Z</dcterms:created>
  <dcterms:modified xsi:type="dcterms:W3CDTF">2014-02-07T05:41:46Z</dcterms:modified>
</cp:coreProperties>
</file>