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9"/>
  </p:notesMasterIdLst>
  <p:sldIdLst>
    <p:sldId id="256" r:id="rId2"/>
    <p:sldId id="259" r:id="rId3"/>
    <p:sldId id="270" r:id="rId4"/>
    <p:sldId id="260" r:id="rId5"/>
    <p:sldId id="261" r:id="rId6"/>
    <p:sldId id="271" r:id="rId7"/>
    <p:sldId id="269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008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404" autoAdjust="0"/>
  </p:normalViewPr>
  <p:slideViewPr>
    <p:cSldViewPr>
      <p:cViewPr varScale="1">
        <p:scale>
          <a:sx n="61" d="100"/>
          <a:sy n="61" d="100"/>
        </p:scale>
        <p:origin x="-162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9FCFC92-CBFF-4066-8536-7E22A5BE0D46}" type="datetimeFigureOut">
              <a:rPr lang="ru-RU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4CA5FDB-3529-4909-A70B-FB46484F49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375C5-D274-42D5-973B-47E61B28C9EF}" type="datetimeFigureOut">
              <a:rPr lang="ru-RU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FEEB0-44A0-476F-A92A-851BD100C3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47012-7C72-4156-9868-0E78939B34FB}" type="datetimeFigureOut">
              <a:rPr lang="ru-RU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27B47-C02C-4807-97AD-0523CEC158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35D2A-751F-46D1-AFB4-EC26E0EB4E40}" type="datetimeFigureOut">
              <a:rPr lang="ru-RU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FC84F-0680-4DC9-97EC-23F6444088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9C562-9EF7-4169-AC12-EB838D37C10F}" type="datetimeFigureOut">
              <a:rPr lang="ru-RU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EEC40-6D45-44A9-B3CC-8AD35BEC15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5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A6852-F529-465D-AFC4-718DE6F20AD0}" type="datetimeFigureOut">
              <a:rPr lang="ru-RU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C66D3-C3FB-4B24-88D1-5DE68026D9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DF506-811D-42D4-AECC-0CBE39385AD6}" type="datetimeFigureOut">
              <a:rPr lang="ru-RU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A9C52-9357-4C76-A5FF-524B69349E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1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5C784-2C29-40C4-B037-3D86F39C47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09615-D0DB-4416-816B-D1DDC784B79F}" type="datetimeFigureOut">
              <a:rPr lang="ru-RU"/>
              <a:pPr>
                <a:defRPr/>
              </a:pPr>
              <a:t>16.02.2018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CD144-354E-4B03-8ED3-43C9B605DFE8}" type="datetimeFigureOut">
              <a:rPr lang="ru-RU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023C9-EFD7-49FD-82CA-2F2374440D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D982D-200F-4DDB-912B-497DC2148C77}" type="datetimeFigureOut">
              <a:rPr lang="ru-RU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8F0CD-3498-496B-8225-6CEE161B27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C97BE-7BB6-409A-B90E-E452CAF1610A}" type="datetimeFigureOut">
              <a:rPr lang="ru-RU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65AEE-3B4A-4249-BE90-AAF2F24CFF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974E3-3F13-408F-BA97-89C4B2057137}" type="datetimeFigureOut">
              <a:rPr lang="ru-RU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2DA64-D32E-40B8-93D7-2EEA7C03DD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74000"/>
            <a:duotone>
              <a:schemeClr val="bg2">
                <a:shade val="12000"/>
                <a:satMod val="240000"/>
              </a:schemeClr>
              <a:schemeClr val="bg2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6283B882-9EC3-412B-AB61-4ADF427D9E73}" type="datetimeFigureOut">
              <a:rPr lang="ru-RU"/>
              <a:pPr>
                <a:defRPr/>
              </a:pPr>
              <a:t>16.02.2018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59BFF791-20F2-473E-B269-1EDC375EFF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4" r:id="rId1"/>
    <p:sldLayoutId id="2147483863" r:id="rId2"/>
    <p:sldLayoutId id="2147483865" r:id="rId3"/>
    <p:sldLayoutId id="2147483862" r:id="rId4"/>
    <p:sldLayoutId id="2147483866" r:id="rId5"/>
    <p:sldLayoutId id="2147483861" r:id="rId6"/>
    <p:sldLayoutId id="2147483860" r:id="rId7"/>
    <p:sldLayoutId id="2147483867" r:id="rId8"/>
    <p:sldLayoutId id="2147483868" r:id="rId9"/>
    <p:sldLayoutId id="2147483859" r:id="rId10"/>
    <p:sldLayoutId id="2147483858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ts val="300"/>
        </a:spcBef>
        <a:spcAft>
          <a:spcPct val="0"/>
        </a:spcAft>
        <a:buClr>
          <a:srgbClr val="E0A208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1" fontAlgn="base" hangingPunct="1">
        <a:spcBef>
          <a:spcPts val="300"/>
        </a:spcBef>
        <a:spcAft>
          <a:spcPct val="0"/>
        </a:spcAft>
        <a:buClr>
          <a:srgbClr val="BB8605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1" fontAlgn="base" hangingPunct="1">
        <a:spcBef>
          <a:spcPts val="300"/>
        </a:spcBef>
        <a:spcAft>
          <a:spcPct val="0"/>
        </a:spcAft>
        <a:buClr>
          <a:srgbClr val="E0A208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1" fontAlgn="base" hangingPunct="1">
        <a:spcBef>
          <a:spcPts val="338"/>
        </a:spcBef>
        <a:spcAft>
          <a:spcPct val="0"/>
        </a:spcAft>
        <a:buClr>
          <a:srgbClr val="E0A208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positronica\Desktop\&#1059;&#1056;&#1054;&#1050;\C&#1082;&#1072;&#1079;&#1082;&#1072;%20&#1087;&#1088;&#1086;%20&#1082;&#1088;&#1072;&#1089;&#1082;&#1080;.mp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3"/>
          <p:cNvSpPr txBox="1">
            <a:spLocks/>
          </p:cNvSpPr>
          <p:nvPr/>
        </p:nvSpPr>
        <p:spPr>
          <a:xfrm>
            <a:off x="500063" y="6429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bg2">
                    <a:lumMod val="75000"/>
                  </a:schemeClr>
                </a:solidFill>
              </a:rPr>
              <a:t>Повторение </a:t>
            </a:r>
            <a:r>
              <a:rPr lang="ru-RU" sz="3600" b="1" dirty="0" smtClean="0">
                <a:solidFill>
                  <a:schemeClr val="bg2">
                    <a:lumMod val="75000"/>
                  </a:schemeClr>
                </a:solidFill>
              </a:rPr>
              <a:t>изученного  по теме «Имя прилагательное</a:t>
            </a:r>
            <a:r>
              <a:rPr lang="ru-RU" sz="3600" b="1" dirty="0" smtClean="0">
                <a:solidFill>
                  <a:schemeClr val="bg2">
                    <a:lumMod val="75000"/>
                  </a:schemeClr>
                </a:solidFill>
              </a:rPr>
              <a:t>».</a:t>
            </a:r>
            <a:endParaRPr lang="ru-RU" sz="3600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5364" name="Picture 4" descr="http://studere.ru/wp-content/uploads/2010/09/antn02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284984"/>
            <a:ext cx="3786214" cy="316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казка про краски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91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Разряды прилагательных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9138"/>
            <a:ext cx="8229600" cy="4141787"/>
          </a:xfrm>
        </p:spPr>
        <p:txBody>
          <a:bodyPr/>
          <a:lstStyle/>
          <a:p>
            <a:pPr>
              <a:buNone/>
              <a:defRPr/>
            </a:pPr>
            <a:endParaRPr lang="ru-RU" sz="3600" b="1" dirty="0" smtClean="0">
              <a:solidFill>
                <a:srgbClr val="002060"/>
              </a:solidFill>
            </a:endParaRPr>
          </a:p>
          <a:p>
            <a:pPr>
              <a:buNone/>
              <a:defRPr/>
            </a:pPr>
            <a:r>
              <a:rPr lang="ru-RU" sz="3600" b="1" dirty="0" smtClean="0">
                <a:solidFill>
                  <a:srgbClr val="002060"/>
                </a:solidFill>
              </a:rPr>
              <a:t>Качественные         Относительные</a:t>
            </a:r>
            <a:endParaRPr lang="ru-RU" sz="3600" b="1" dirty="0" smtClean="0">
              <a:solidFill>
                <a:srgbClr val="00206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sz="3600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rgbClr val="002060"/>
                </a:solidFill>
              </a:rPr>
              <a:t>Притяжательные</a:t>
            </a:r>
            <a:endParaRPr lang="ru-RU" sz="3600" b="1" dirty="0" smtClean="0">
              <a:solidFill>
                <a:srgbClr val="002060"/>
              </a:solidFill>
            </a:endParaRPr>
          </a:p>
        </p:txBody>
      </p:sp>
      <p:sp>
        <p:nvSpPr>
          <p:cNvPr id="48134" name="Line 6"/>
          <p:cNvSpPr>
            <a:spLocks noChangeShapeType="1"/>
          </p:cNvSpPr>
          <p:nvPr/>
        </p:nvSpPr>
        <p:spPr bwMode="auto">
          <a:xfrm flipH="1">
            <a:off x="2051720" y="1556792"/>
            <a:ext cx="2016224" cy="936103"/>
          </a:xfrm>
          <a:prstGeom prst="line">
            <a:avLst/>
          </a:prstGeom>
          <a:noFill/>
          <a:ln w="63500">
            <a:solidFill>
              <a:schemeClr val="bg2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 flipH="1">
            <a:off x="4219574" y="1565177"/>
            <a:ext cx="769" cy="2232124"/>
          </a:xfrm>
          <a:prstGeom prst="line">
            <a:avLst/>
          </a:prstGeom>
          <a:noFill/>
          <a:ln w="63500">
            <a:solidFill>
              <a:schemeClr val="bg2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4427984" y="1556792"/>
            <a:ext cx="2159471" cy="1008112"/>
          </a:xfrm>
          <a:prstGeom prst="line">
            <a:avLst/>
          </a:prstGeom>
          <a:noFill/>
          <a:ln w="63500">
            <a:solidFill>
              <a:schemeClr val="bg2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62041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Не  с  прилагательными.</a:t>
            </a:r>
            <a:b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Проверь себя: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95536" y="2286000"/>
            <a:ext cx="8229600" cy="25111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Он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говорил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не правду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, а ложь;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неряшливый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вид;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неглубокая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речка; далеко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не красивый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поступок;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невысокий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кустарник;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не широкая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, а узкая канава;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невежливый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человек.</a:t>
            </a:r>
          </a:p>
          <a:p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1412776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700" b="1" dirty="0" smtClean="0">
                <a:solidFill>
                  <a:schemeClr val="bg2">
                    <a:lumMod val="50000"/>
                  </a:schemeClr>
                </a:solidFill>
              </a:rPr>
              <a:t>Правописание Н и НН в именах прилагательных</a:t>
            </a:r>
            <a:r>
              <a:rPr lang="ru-RU" sz="4700" b="1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br>
              <a:rPr lang="ru-RU" sz="4700" b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2985120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СТЕКЛЯННЫЙ               ВЕТРЕНЫЙ 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УТИНЫЙ                        ТУМАННЫЙ 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СОЛОМЕННЫЙ              ГУСИНЫЙ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КАРМАННЫЙ                 СТАНЦИОННЫЙ</a:t>
            </a:r>
          </a:p>
          <a:p>
            <a:pPr>
              <a:buNone/>
            </a:pPr>
            <a:endParaRPr lang="ru-RU" sz="28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endParaRPr lang="ru-RU" sz="28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2"/>
                </a:solidFill>
              </a:rPr>
              <a:t>Буквы О-Е после шипящих и Ц в суффиксах прилагательных.</a:t>
            </a:r>
            <a:endParaRPr lang="ru-RU" dirty="0">
              <a:solidFill>
                <a:schemeClr val="bg2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971600" y="1484784"/>
          <a:ext cx="7008438" cy="3400152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168073"/>
                <a:gridCol w="1168073"/>
                <a:gridCol w="1168073"/>
                <a:gridCol w="1168073"/>
                <a:gridCol w="1168073"/>
                <a:gridCol w="1168073"/>
              </a:tblGrid>
              <a:tr h="1133384"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chemeClr val="bg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chemeClr val="bg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chemeClr val="bg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chemeClr val="bg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chemeClr val="bg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38100">
                          <a:solidFill>
                            <a:schemeClr val="bg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33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1333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259632" y="2780928"/>
            <a:ext cx="7232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О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70112" y="3861048"/>
            <a:ext cx="646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Е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635896" y="162880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2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88704" y="1628800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16017" y="1628800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3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868144" y="162880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092280" y="162880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5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11760" y="2780928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х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35896" y="3933056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х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788024" y="3933056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х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868144" y="3933056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х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092280" y="2780928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х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043608" y="620688"/>
            <a:ext cx="7019925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000" b="1" i="1" dirty="0">
                <a:solidFill>
                  <a:schemeClr val="bg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Домашнее задание </a:t>
            </a:r>
            <a:r>
              <a:rPr lang="ru-RU" sz="4000" b="1" i="1" dirty="0" smtClean="0">
                <a:solidFill>
                  <a:schemeClr val="bg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:</a:t>
            </a:r>
            <a:endParaRPr lang="ru-RU" sz="4000" dirty="0">
              <a:solidFill>
                <a:schemeClr val="bg2">
                  <a:lumMod val="75000"/>
                </a:schemeClr>
              </a:solidFill>
              <a:cs typeface="Arial" charset="0"/>
            </a:endParaRPr>
          </a:p>
          <a:p>
            <a:pPr eaLnBrk="0" hangingPunct="0"/>
            <a:endParaRPr lang="ru-RU" dirty="0">
              <a:cs typeface="Arial" charset="0"/>
            </a:endParaRPr>
          </a:p>
        </p:txBody>
      </p:sp>
      <p:pic>
        <p:nvPicPr>
          <p:cNvPr id="3" name="Picture 2" descr="http://t3.gstatic.com/images?q=tbn:ANd9GcT6x2cvHolGgQWNzPR0-dADOyapOb0YE182r1nfCSjxRrAoRas&amp;t=1&amp;usg=__L3Kb2H6TScNo1-m5ApJTqk3U7JI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500438"/>
            <a:ext cx="3748097" cy="2807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нож.ч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множ.ч</Template>
  <TotalTime>45</TotalTime>
  <Words>92</Words>
  <Application>Microsoft Office PowerPoint</Application>
  <PresentationFormat>Экран (4:3)</PresentationFormat>
  <Paragraphs>29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множ.ч</vt:lpstr>
      <vt:lpstr>Слайд 1</vt:lpstr>
      <vt:lpstr>Слайд 2</vt:lpstr>
      <vt:lpstr>Разряды прилагательных</vt:lpstr>
      <vt:lpstr>Не  с  прилагательными. Проверь себя:</vt:lpstr>
      <vt:lpstr>Правописание Н и НН в именах прилагательных.  </vt:lpstr>
      <vt:lpstr>Буквы О-Е после шипящих и Ц в суффиксах прилагательных.</vt:lpstr>
      <vt:lpstr>Слайд 7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positronica</dc:creator>
  <cp:lastModifiedBy>positronica</cp:lastModifiedBy>
  <cp:revision>5</cp:revision>
  <dcterms:created xsi:type="dcterms:W3CDTF">2015-02-09T09:16:08Z</dcterms:created>
  <dcterms:modified xsi:type="dcterms:W3CDTF">2018-02-17T10:40:58Z</dcterms:modified>
</cp:coreProperties>
</file>