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notesMasterIdLst>
    <p:notesMasterId r:id="rId14"/>
  </p:notesMasterIdLst>
  <p:sldIdLst>
    <p:sldId id="256" r:id="rId2"/>
    <p:sldId id="317" r:id="rId3"/>
    <p:sldId id="257" r:id="rId4"/>
    <p:sldId id="288" r:id="rId5"/>
    <p:sldId id="314" r:id="rId6"/>
    <p:sldId id="315" r:id="rId7"/>
    <p:sldId id="316" r:id="rId8"/>
    <p:sldId id="265" r:id="rId9"/>
    <p:sldId id="319" r:id="rId10"/>
    <p:sldId id="318" r:id="rId11"/>
    <p:sldId id="286" r:id="rId12"/>
    <p:sldId id="31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4660"/>
  </p:normalViewPr>
  <p:slideViewPr>
    <p:cSldViewPr>
      <p:cViewPr varScale="1">
        <p:scale>
          <a:sx n="68" d="100"/>
          <a:sy n="68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9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0A22B-D5F2-4763-9B2E-51ABFDF5E367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EC726-C305-420A-BDB2-32D9D042F6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F70F064-46CD-45A4-AF97-EEB35BA4FEE3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AC215DF-09DD-4026-A5D2-DAC2F4EFFA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428868"/>
            <a:ext cx="7772400" cy="1780108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Урок русского языка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5 класс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" name="Picture 5" descr="1191269251_c4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14478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473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496944" cy="1524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с товарищем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выехать до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выехали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нце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поднималось всё выше и выше 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жалос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 степи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яла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тишь.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стительность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встречалась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 вечеру жара стала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дать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548680"/>
            <a:ext cx="6417734" cy="93980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Проверьте себя!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643050"/>
            <a:ext cx="8786842" cy="4643470"/>
          </a:xfrm>
        </p:spPr>
        <p:txBody>
          <a:bodyPr lIns="89982" tIns="46790" rIns="89982" bIns="46790">
            <a:normAutofit/>
          </a:bodyPr>
          <a:lstStyle/>
          <a:p>
            <a:pPr>
              <a:buClr>
                <a:srgbClr val="D9E90D"/>
              </a:buClr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 я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повторил(а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)…</a:t>
            </a:r>
          </a:p>
          <a:p>
            <a:pPr>
              <a:buClr>
                <a:srgbClr val="D9E90D"/>
              </a:buClr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 я научился(ась)…</a:t>
            </a:r>
          </a:p>
          <a:p>
            <a:pPr>
              <a:buClr>
                <a:srgbClr val="D9E90D"/>
              </a:buClr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 я похвалил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себя… 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D9E90D"/>
              </a:buClr>
            </a:pPr>
            <a:endParaRPr lang="ru-RU" sz="2800" dirty="0"/>
          </a:p>
        </p:txBody>
      </p:sp>
      <p:pic>
        <p:nvPicPr>
          <p:cNvPr id="66564" name="Рисунок 3" descr="смай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000636"/>
            <a:ext cx="1692000" cy="165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785926"/>
            <a:ext cx="8429684" cy="345069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Arial Black" pitchFamily="34" charset="0"/>
              </a:rPr>
              <a:t>Подготовиться к контрольному диктанту.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Arial Black" pitchFamily="34" charset="0"/>
              </a:rPr>
              <a:t>Сочинить сказку о морфемах (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5</a:t>
            </a:r>
            <a:r>
              <a:rPr lang="ru-RU" sz="2800" b="1" dirty="0" smtClean="0">
                <a:latin typeface="Arial Black" pitchFamily="34" charset="0"/>
              </a:rPr>
              <a:t>)</a:t>
            </a:r>
          </a:p>
          <a:p>
            <a:pPr algn="ctr">
              <a:buNone/>
            </a:pPr>
            <a:r>
              <a:rPr lang="ru-RU" sz="2800" b="1" dirty="0" smtClean="0">
                <a:latin typeface="Arial Black" pitchFamily="34" charset="0"/>
              </a:rPr>
              <a:t>ИЛИ</a:t>
            </a:r>
          </a:p>
          <a:p>
            <a:pPr algn="ctr">
              <a:buNone/>
            </a:pPr>
            <a:r>
              <a:rPr lang="ru-RU" sz="2800" b="1" dirty="0" smtClean="0">
                <a:latin typeface="Arial Black" pitchFamily="34" charset="0"/>
              </a:rPr>
              <a:t>    выполнить тест(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4</a:t>
            </a:r>
            <a:r>
              <a:rPr lang="ru-RU" sz="2800" b="1" dirty="0" smtClean="0">
                <a:latin typeface="Arial Black" pitchFamily="34" charset="0"/>
              </a:rPr>
              <a:t>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Морфемика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Орфография. Культура речи».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1191269251_c4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92696"/>
            <a:ext cx="14478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208912" cy="295232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Повторение по теме  </a:t>
            </a:r>
          </a:p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Морфемика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Орфография. </a:t>
            </a:r>
          </a:p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речи»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91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Проверьте:</a:t>
            </a:r>
            <a:br>
              <a:rPr lang="ru-RU" dirty="0" smtClean="0"/>
            </a:br>
            <a:r>
              <a:rPr lang="ru-RU" b="1" dirty="0" smtClean="0"/>
              <a:t>Карточка № 1.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95736" y="1916832"/>
            <a:ext cx="2907845" cy="4536504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болезненный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шумный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дыхать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цельный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валиться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кусать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смотреть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пыхнуть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вольный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править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3861048"/>
            <a:ext cx="2592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баллов: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 ошибок-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1-2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3-4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и более-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Проверьте:</a:t>
            </a:r>
            <a:br>
              <a:rPr lang="ru-RU" dirty="0" smtClean="0"/>
            </a:br>
            <a:r>
              <a:rPr lang="ru-RU" b="1" dirty="0" smtClean="0"/>
              <a:t>Карточка № 2.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556792"/>
            <a:ext cx="5040560" cy="37444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костер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свои мысли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работу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маршрут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надежды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песню</a:t>
            </a:r>
          </a:p>
          <a:p>
            <a:pPr>
              <a:buNone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возл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ответственность.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4949785"/>
            <a:ext cx="2592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баллов: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 ошибок-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1-2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3-4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и более-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5796136" y="1484784"/>
            <a:ext cx="2844824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стить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стение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сточек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щенный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Проверьте:</a:t>
            </a:r>
            <a:br>
              <a:rPr lang="ru-RU" dirty="0" smtClean="0"/>
            </a:br>
            <a:r>
              <a:rPr lang="ru-RU" b="1" dirty="0" smtClean="0"/>
              <a:t>Карточка № 3.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67744" y="1700808"/>
            <a:ext cx="2907845" cy="4896544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лка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пч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лка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крыж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вник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лтый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заш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фер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ссе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рный</a:t>
            </a:r>
            <a:endParaRPr lang="ru-RU" sz="3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3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3861048"/>
            <a:ext cx="2592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баллов: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 ошибок-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1-2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3-4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и более-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Проверьте:</a:t>
            </a:r>
            <a:br>
              <a:rPr lang="ru-RU" dirty="0" smtClean="0"/>
            </a:br>
            <a:r>
              <a:rPr lang="ru-RU" b="1" dirty="0" smtClean="0"/>
              <a:t>Карточка № 4.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763688" y="2132856"/>
          <a:ext cx="6192488" cy="20168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4061"/>
                <a:gridCol w="774061"/>
                <a:gridCol w="774061"/>
                <a:gridCol w="774061"/>
                <a:gridCol w="774061"/>
                <a:gridCol w="774061"/>
                <a:gridCol w="774061"/>
                <a:gridCol w="774061"/>
              </a:tblGrid>
              <a:tr h="100841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841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067944" y="4365104"/>
            <a:ext cx="2592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баллов: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 ошибок-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1-2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3-4 ошибки-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и более-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обл168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426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496944" cy="1524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с товарищем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выехать до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ра...света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выехали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поз...но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Со…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нце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поднималось всё выше и выше 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п...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бе...жалос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…но. В степи ст…яла тишь. Р…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стительность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встречалась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ре...ко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 вечеру жара стала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…дать.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75656" y="980728"/>
            <a:ext cx="6417734" cy="939801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 списать, вставляя пропущенные буквы, выделяя орфограммы.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62068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836</TotalTime>
  <Words>209</Words>
  <Application>Microsoft Office PowerPoint</Application>
  <PresentationFormat>Экран (4:3)</PresentationFormat>
  <Paragraphs>95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Урок русского языка 5 класс</vt:lpstr>
      <vt:lpstr>«Морфемика. Орфография. Культура речи». </vt:lpstr>
      <vt:lpstr>Слайд 3</vt:lpstr>
      <vt:lpstr> Проверьте: Карточка № 1. </vt:lpstr>
      <vt:lpstr> Проверьте: Карточка № 2. </vt:lpstr>
      <vt:lpstr> Проверьте: Карточка № 3. </vt:lpstr>
      <vt:lpstr> Проверьте: Карточка № 4. </vt:lpstr>
      <vt:lpstr>Слайд 8</vt:lpstr>
      <vt:lpstr> Мы с товарищем предпол…гали выехать до ра...света, но выехали поз...но. Со…нце поднималось всё выше и выше и п...кло  бе...жалос…но. В степи ст…яла тишь. Р…стительность встречалась ре...ко. К вечеру жара стала сп…дать.  </vt:lpstr>
      <vt:lpstr> Мы с товарищем предполАгали выехать до раСсвета, но выехали позДно. СоЛнце поднималось всё выше и выше и пЕкло беЗжалосТно. В степи стОяла тишь. РАстительность встречалась реДко. К вечеру жара стала спАдать.  </vt:lpstr>
      <vt:lpstr>Слайд 11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Сталкер</dc:creator>
  <cp:lastModifiedBy>positronica</cp:lastModifiedBy>
  <cp:revision>92</cp:revision>
  <dcterms:created xsi:type="dcterms:W3CDTF">2012-03-25T12:59:02Z</dcterms:created>
  <dcterms:modified xsi:type="dcterms:W3CDTF">2015-01-27T11:45:33Z</dcterms:modified>
</cp:coreProperties>
</file>