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57" r:id="rId5"/>
    <p:sldId id="262" r:id="rId6"/>
    <p:sldId id="265" r:id="rId7"/>
    <p:sldId id="264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C551-5F22-4A0E-A5FF-89591EFCAC0E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73933-A2B8-4ED0-9CC6-E3F9F7D5F4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C551-5F22-4A0E-A5FF-89591EFCAC0E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73933-A2B8-4ED0-9CC6-E3F9F7D5F4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C551-5F22-4A0E-A5FF-89591EFCAC0E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73933-A2B8-4ED0-9CC6-E3F9F7D5F4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C551-5F22-4A0E-A5FF-89591EFCAC0E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73933-A2B8-4ED0-9CC6-E3F9F7D5F4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C551-5F22-4A0E-A5FF-89591EFCAC0E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73933-A2B8-4ED0-9CC6-E3F9F7D5F4A4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4456516.pn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85720" y="285728"/>
            <a:ext cx="8572560" cy="65722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C551-5F22-4A0E-A5FF-89591EFCAC0E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73933-A2B8-4ED0-9CC6-E3F9F7D5F4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C551-5F22-4A0E-A5FF-89591EFCAC0E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73933-A2B8-4ED0-9CC6-E3F9F7D5F4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C551-5F22-4A0E-A5FF-89591EFCAC0E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73933-A2B8-4ED0-9CC6-E3F9F7D5F4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C551-5F22-4A0E-A5FF-89591EFCAC0E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73933-A2B8-4ED0-9CC6-E3F9F7D5F4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C551-5F22-4A0E-A5FF-89591EFCAC0E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73933-A2B8-4ED0-9CC6-E3F9F7D5F4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C551-5F22-4A0E-A5FF-89591EFCAC0E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73933-A2B8-4ED0-9CC6-E3F9F7D5F4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C551-5F22-4A0E-A5FF-89591EFCAC0E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73933-A2B8-4ED0-9CC6-E3F9F7D5F4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332657"/>
          <a:ext cx="8280919" cy="6594837"/>
        </p:xfrm>
        <a:graphic>
          <a:graphicData uri="http://schemas.openxmlformats.org/drawingml/2006/table">
            <a:tbl>
              <a:tblPr/>
              <a:tblGrid>
                <a:gridCol w="720080"/>
                <a:gridCol w="6074520"/>
                <a:gridCol w="1486319"/>
              </a:tblGrid>
              <a:tr h="25387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800" cap="all" dirty="0">
                          <a:solidFill>
                            <a:srgbClr val="000000"/>
                          </a:solidFill>
                          <a:latin typeface="PTSansBold"/>
                          <a:ea typeface="Times New Roman"/>
                          <a:cs typeface="Times New Roman"/>
                        </a:rPr>
                        <a:t>ПЛАН </a:t>
                      </a:r>
                      <a:r>
                        <a:rPr lang="ru-RU" sz="1600" b="1" kern="1800" cap="all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ПРОВЕДЕНИЯ НЕДЕЛИ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Учитель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5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Литературный КВН «В гостях у Лукоморья»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Бесова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Т.Г.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5б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Игра по русскому языку «Звёздный час»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Кудинова Н.М.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Лингвистический турнир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Дядичкина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И.А.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Проект «Биография А.С.Пушкина»(англ.яз)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Шитикова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О.В.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1-11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Конкурс чтецов «Женщина, женщина-чудо небесное»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Волкова О.Н.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Литературная игра «Поле чудес»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Кудинова Н.М.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10,11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Урок  «Беспощаден кто-то к человеку».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Волкова О.Н.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9а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«Своя игра»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Бесова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Т.Г.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9в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Игра-викторина «Знатоки сказок»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Бесова Т.Г.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5-11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Конкурс «Грамотей»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Кудинова Н.М.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Рассказываем историю «Слонёнок и его новая одежда»(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англ.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сказка)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Шитикова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О.В.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Открытое мероприятие . Инсценировка отрывка из романа Ж.Верна «Вокруг света за 80 дней»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Шитикова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О.В.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Внеклассное мероприятие для учащихся 5 классов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A Great Amerikan Writer</a:t>
                      </a: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Номоконова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Н.М.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9-10,11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Страноведческая игра «Знаешь ли ты Великобританию ?»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Номоконова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Н.М.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Игра – путешествие «Знатоки русского языка</a:t>
                      </a: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Волкова О.Н.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7б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Стенгазета к 8марта для мам на английском языке. Чтение стихов.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Шитикова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О.В.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1-11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Выставка «Книги –юбиляры 2017 года»</a:t>
                      </a:r>
                      <a:endParaRPr lang="ru-RU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7553" marR="17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9552" y="476672"/>
          <a:ext cx="8136905" cy="5940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381"/>
                <a:gridCol w="1627381"/>
                <a:gridCol w="1627381"/>
                <a:gridCol w="1627381"/>
                <a:gridCol w="1627381"/>
              </a:tblGrid>
              <a:tr h="540060"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Класс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Участвовало в проверке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Читают слов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006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меньше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почти без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изменений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больше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403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5б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9584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5964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6б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6746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7б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8б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12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157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120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33чел./22%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03648" y="476672"/>
          <a:ext cx="5832649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723739"/>
                <a:gridCol w="216469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2015-2016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2016-2017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Антипин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98</a:t>
                      </a:r>
                      <a:endParaRPr lang="ru-RU" sz="2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68</a:t>
                      </a:r>
                      <a:endParaRPr lang="ru-RU" sz="2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Баранов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119</a:t>
                      </a:r>
                      <a:endParaRPr lang="ru-RU" sz="2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101</a:t>
                      </a:r>
                      <a:endParaRPr lang="ru-RU" sz="2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Бураков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102</a:t>
                      </a:r>
                      <a:endParaRPr lang="ru-RU" sz="2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82</a:t>
                      </a:r>
                      <a:endParaRPr lang="ru-RU" sz="2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Власенко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110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146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Власова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125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148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Дубова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115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149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Ефименко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126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137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Заборцева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138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162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Курилов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120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162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Лепешков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139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180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Созинова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121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152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Тарасова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128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185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Уляков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105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126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Шабала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110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106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340768"/>
            <a:ext cx="61926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5 класс-110- 120 слов</a:t>
            </a:r>
          </a:p>
          <a:p>
            <a:r>
              <a:rPr lang="ru-RU" sz="3200" dirty="0" smtClean="0"/>
              <a:t>6 класс-120-130 слов</a:t>
            </a:r>
          </a:p>
          <a:p>
            <a:r>
              <a:rPr lang="ru-RU" sz="3200" dirty="0" smtClean="0"/>
              <a:t>7 класс-130-140 слов</a:t>
            </a:r>
          </a:p>
          <a:p>
            <a:r>
              <a:rPr lang="ru-RU" sz="3200" dirty="0" smtClean="0"/>
              <a:t>8 класс-140-150 слов</a:t>
            </a:r>
          </a:p>
          <a:p>
            <a:r>
              <a:rPr lang="ru-RU" sz="3200" dirty="0" smtClean="0"/>
              <a:t>9 класс-150-160 слов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71600" y="692696"/>
          <a:ext cx="756084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512168"/>
                <a:gridCol w="1512168"/>
                <a:gridCol w="1512168"/>
                <a:gridCol w="151216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Класс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Человек в классе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Читают меньше нормы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Читают норму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Читают больше нормы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5б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6б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7а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7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7б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8б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7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157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98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41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628800"/>
            <a:ext cx="7344816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Антиципация-</a:t>
            </a:r>
            <a:r>
              <a:rPr lang="ru-RU" sz="2800" dirty="0" smtClean="0"/>
              <a:t>это предугадывание. Такая способность мозга, которая дает нам возможность , при чтении не прочитывать абсолютно все слова и буквы.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47664" y="1196752"/>
          <a:ext cx="6096000" cy="3785616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83568" y="414536"/>
            <a:ext cx="748883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21336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Тексты зрительных диктантов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21336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2133600" algn="l"/>
              </a:tabLst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№ 1(от 8 до 15 букв).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2133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1.Тает снег.	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2133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Бегут ручьи.     	 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2133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Светит солнце.   		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2133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Появились лужи.		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2133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5.Чирикают воробьи.		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2133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Наступила весна.	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11560" y="3265240"/>
            <a:ext cx="806489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№ 12. (от 32 до 55 букв)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1.Дедушка Филипп пасёт коров на лугу.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2.Мирно щиплют они зелёную сочную травку.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3.Все коровы разные: одни белые с чёрными пятнами,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другие-рыжие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4.Ярко светит солнышко, и коровы прячутся в тень под кусты.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5.Скоро дед Филипп погонит своих коров на водопой к реке.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6.Хорошо заботиться дедушка Филипп о коровах, и они дают много молока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-309899"/>
            <a:ext cx="8639944" cy="7048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Упражнения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развития техники чтения.</a:t>
            </a:r>
            <a:b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1.Чтение вслух.2.Чтение про себя.3.Чтение жужжащее.  4.Чтение хором.5.Чтение в темпе скороговорки.6.Чтение  «цепочкой» (по одному слову, предложению, абзацу).</a:t>
            </a: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7.Динамическое чтение. На доске или карточке записан столбик из 5-7 слов с постепенным увеличением количества букв в словах.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8.Бинарное чтение. Один текст читают два ученика одновременно.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9. «Очередь». Сначала читает учитель, затем ученики читают тот же самый текст.</a:t>
            </a: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10. «Буксир»: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а) учитель читает вслух, изменяя скорость чтения. Ученики читают вслух, стараясь успеть за учителем;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б) учитель читает вслух, дети про себя. Учитель останавливается, ученики показывают  слово, где остановился учитель.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11. «Ловушка». Учитель или хорошо читающий ученик читает знакомый текст и заменяет некоторые слова синонимами. Ученики ищут эту замену.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12. «Прыжки». Чтение через слово.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13. «Голова и хвост». Учитель или ученик начинает читать предложение, дети быстро его находят и дочитывают все вместе.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14. «Первый и последний». Чтение первой и последней буквы в слове; первого и последнего слова в предложении.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15. «Прятки». Нахождение в тексте слова с определенным признаком (начинается на букву а; состоит из двух слогов; с ударением в конце слова и др.).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16.Круговое чтение. Небольшой текст читают по одному слову друг за другом несколько раз.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17. «Кто быстрее?» На доске написано предложение, на столе рассыпаны тексты. По сигналу ученики ищут в текстах данное предложение.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18. «</a:t>
            </a:r>
            <a:r>
              <a:rPr kumimoji="0" lang="ru-RU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Фотоглаз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»: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а) на доске столбик слов, которые ученики читают определенное время. Слова закрываются, дети по памяти называют прочитанные слова;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б) учитель показывает кадр диафильма, ученики должны воспроизвести подпись к кадру.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19. «Угадай»: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а) антиципация слов, предложений, </a:t>
            </a:r>
            <a:r>
              <a:rPr kumimoji="0" lang="ru-RU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пословиц;б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чтение текста через решетку.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20. «Найди меня». На листах написаны строчки букв, между буквами «спрятаны» целые слова. Их нужно найти.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21. «Счет слов». На максимальной скорости дети читают текст и одновременно считают слова. Перед чтением ученикам задается вопрос, на который они должны ответить после окончания работы.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22. «Сканирование». За 20-30 секунд ученики «пробегают» глазами текст в поисках важной информации.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30A0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541</Words>
  <Application>Microsoft Office PowerPoint</Application>
  <PresentationFormat>Экран (4:3)</PresentationFormat>
  <Paragraphs>287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Ольга</cp:lastModifiedBy>
  <cp:revision>6</cp:revision>
  <dcterms:created xsi:type="dcterms:W3CDTF">2014-06-25T06:46:58Z</dcterms:created>
  <dcterms:modified xsi:type="dcterms:W3CDTF">2017-08-29T12:06:42Z</dcterms:modified>
</cp:coreProperties>
</file>