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7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4456516.pn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720" y="285728"/>
            <a:ext cx="8572560" cy="65722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C551-5F22-4A0E-A5FF-89591EFCAC0E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332657"/>
          <a:ext cx="8280919" cy="6594837"/>
        </p:xfrm>
        <a:graphic>
          <a:graphicData uri="http://schemas.openxmlformats.org/drawingml/2006/table">
            <a:tbl>
              <a:tblPr/>
              <a:tblGrid>
                <a:gridCol w="720080"/>
                <a:gridCol w="6074520"/>
                <a:gridCol w="1486319"/>
              </a:tblGrid>
              <a:tr h="25387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cap="all" dirty="0">
                          <a:solidFill>
                            <a:srgbClr val="000000"/>
                          </a:solidFill>
                          <a:latin typeface="PTSansBold"/>
                          <a:ea typeface="Times New Roman"/>
                          <a:cs typeface="Times New Roman"/>
                        </a:rPr>
                        <a:t>ПЛАН </a:t>
                      </a:r>
                      <a:r>
                        <a:rPr lang="ru-RU" sz="1600" b="1" kern="1800" cap="all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ПРОВЕДЕНИЯ НЕДЕЛИ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Литературный КВН «В гостях у Лукоморья»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Бесова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Т.Г.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Игра по русскому языку «Звёздный час»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Кудинова Н.М.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Лингвистический турнир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Дядичкина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И.А.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Проект «Биография А.С.Пушкина»(англ.яз)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Шитикова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1-11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Конкурс чтецов «Женщина, женщина-чудо небесное»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Волкова О.Н.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Литературная игра «Поле чудес»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Кудинова Н.М.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10,11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Урок  «Беспощаден кто-то к человеку».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Волкова О.Н.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«Своя игра»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Бесова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Т.Г.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Игра-викторина «Знатоки сказок»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Бесова Т.Г.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5-11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Конкурс «Грамотей»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Кудинова Н.М.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Рассказываем историю «Слонёнок и его новая одежда»(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англ.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сказка)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Шитикова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Открытое мероприятие . Инсценировка отрывка из романа Ж.Верна «Вокруг света за 80 дней»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Шитикова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Внеклассное мероприятие для учащихся 5 классов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 Great Amerikan Writer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Номоконова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Н.М.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9-10,11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Страноведческая игра «Знаешь ли ты Великобританию ?»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Номоконова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Н.М.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Игра – путешествие «Знатоки русского языка</a:t>
                      </a: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Волкова О.Н.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Стенгазета к 8марта для мам на английском языке. Чтение стихов.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Шитикова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1-11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Выставка «Книги –юбиляры 2017 года»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476672"/>
          <a:ext cx="8136905" cy="594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54006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Участвовало в проверке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Читают слов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меньше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почти без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изменений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больше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40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58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96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674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33чел./22%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03648" y="476672"/>
          <a:ext cx="583264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723739"/>
                <a:gridCol w="21646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Антипин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98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68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Баранов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119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101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Бураков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102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82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Власенко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110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146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Власова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125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148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Дубова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115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149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Ефименко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Заборцева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138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162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Курилов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120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162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Лепешков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139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180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Созинова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121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152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Тарасова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128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185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Уляков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105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126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Шабала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340768"/>
            <a:ext cx="61926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5 класс-110- 120 слов</a:t>
            </a:r>
          </a:p>
          <a:p>
            <a:r>
              <a:rPr lang="ru-RU" sz="3200" dirty="0" smtClean="0"/>
              <a:t>6 класс-120-130 слов</a:t>
            </a:r>
          </a:p>
          <a:p>
            <a:r>
              <a:rPr lang="ru-RU" sz="3200" dirty="0" smtClean="0"/>
              <a:t>7 класс-130-140 слов</a:t>
            </a:r>
          </a:p>
          <a:p>
            <a:r>
              <a:rPr lang="ru-RU" sz="3200" dirty="0" smtClean="0"/>
              <a:t>8 класс-140-150 слов</a:t>
            </a:r>
          </a:p>
          <a:p>
            <a:r>
              <a:rPr lang="ru-RU" sz="3200" dirty="0" smtClean="0"/>
              <a:t>9 класс-150-160 слов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692696"/>
          <a:ext cx="756084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Человек в классе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Читают меньше нормы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Читают норму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Читают больше нормы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157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89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476672"/>
          <a:ext cx="8136905" cy="594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54006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Участвовало в проверке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Читают слов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меньше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почти без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изменений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больше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40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58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96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674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33чел./22%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460</Words>
  <Application>Microsoft Office PowerPoint</Application>
  <PresentationFormat>Экран (4:3)</PresentationFormat>
  <Paragraphs>271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4</cp:revision>
  <dcterms:created xsi:type="dcterms:W3CDTF">2014-06-25T06:46:58Z</dcterms:created>
  <dcterms:modified xsi:type="dcterms:W3CDTF">2019-09-16T13:09:05Z</dcterms:modified>
</cp:coreProperties>
</file>