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1EC3B6-3EDC-4CA6-97B8-43237E9C9C23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FFAD349-AA3C-4162-B5A5-0F1683DF9D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214290"/>
            <a:ext cx="6715172" cy="18943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ФГОС: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универсальные учебные действия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(вопрос-понятие, вопрос суждение)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теме «Штангенциркуль»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Карточка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№1 (вопрос-понятие)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называется…?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считается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Что понимается под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Что представляет собой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Что выражает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такое 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Каковы свойства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виды…?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В чем заключается сущность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Карточка</a:t>
            </a:r>
            <a:r>
              <a:rPr lang="ru-RU" b="1" dirty="0" smtClean="0"/>
              <a:t> №1 (вопрос-понятие) по теме «Штангенциркуль»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ru-RU" dirty="0" smtClean="0"/>
              <a:t>Что </a:t>
            </a:r>
            <a:r>
              <a:rPr lang="ru-RU" dirty="0"/>
              <a:t>называется </a:t>
            </a:r>
            <a:r>
              <a:rPr lang="ru-RU" dirty="0" smtClean="0"/>
              <a:t>штангенциркулем?</a:t>
            </a:r>
            <a:endParaRPr lang="ru-RU" dirty="0"/>
          </a:p>
          <a:p>
            <a:pPr marL="514350" indent="-514350"/>
            <a:r>
              <a:rPr lang="ru-RU" dirty="0"/>
              <a:t>Что является </a:t>
            </a:r>
            <a:r>
              <a:rPr lang="ru-RU" dirty="0" smtClean="0"/>
              <a:t>штангенциркулем?</a:t>
            </a:r>
            <a:endParaRPr lang="ru-RU" dirty="0"/>
          </a:p>
          <a:p>
            <a:pPr marL="514350" indent="-514350"/>
            <a:r>
              <a:rPr lang="ru-RU" dirty="0" smtClean="0"/>
              <a:t>Что понимается под внешним (внутренним) размером ?</a:t>
            </a:r>
            <a:endParaRPr lang="ru-RU" dirty="0"/>
          </a:p>
          <a:p>
            <a:pPr marL="514350" indent="-514350"/>
            <a:r>
              <a:rPr lang="ru-RU" dirty="0"/>
              <a:t>Что представляет собой </a:t>
            </a:r>
            <a:r>
              <a:rPr lang="ru-RU" dirty="0" smtClean="0"/>
              <a:t>основная шкала?</a:t>
            </a:r>
            <a:endParaRPr lang="ru-RU" dirty="0"/>
          </a:p>
          <a:p>
            <a:pPr marL="514350" indent="-514350"/>
            <a:r>
              <a:rPr lang="ru-RU" dirty="0"/>
              <a:t>Что выражает </a:t>
            </a:r>
            <a:r>
              <a:rPr lang="ru-RU" dirty="0" smtClean="0"/>
              <a:t>цена деления?</a:t>
            </a:r>
            <a:endParaRPr lang="ru-RU" dirty="0"/>
          </a:p>
          <a:p>
            <a:pPr marL="514350" indent="-514350"/>
            <a:r>
              <a:rPr lang="ru-RU" dirty="0"/>
              <a:t>Что является </a:t>
            </a:r>
            <a:r>
              <a:rPr lang="ru-RU" dirty="0" smtClean="0"/>
              <a:t>рамкой?</a:t>
            </a:r>
            <a:endParaRPr lang="ru-RU" dirty="0"/>
          </a:p>
          <a:p>
            <a:pPr marL="514350" indent="-514350"/>
            <a:r>
              <a:rPr lang="ru-RU" dirty="0" smtClean="0"/>
              <a:t>Что такое нониус?</a:t>
            </a:r>
          </a:p>
          <a:p>
            <a:pPr marL="514350" indent="-514350"/>
            <a:r>
              <a:rPr lang="ru-RU" dirty="0" smtClean="0"/>
              <a:t>Каковы свойства и виды штангенциркулей?</a:t>
            </a:r>
            <a:endParaRPr lang="ru-RU" dirty="0"/>
          </a:p>
          <a:p>
            <a:pPr marL="514350" indent="-514350"/>
            <a:r>
              <a:rPr lang="ru-RU" dirty="0"/>
              <a:t> </a:t>
            </a:r>
            <a:r>
              <a:rPr lang="ru-RU" dirty="0" smtClean="0"/>
              <a:t>В чем заключается сущность измерения размеров штангенциркулем?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Карточка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№2 (вопрос-суждение)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Чем объяснить, 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доказать , что 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 каком случае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Каким образом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Вследствие  чего…?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…?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Карточка №2 (вопрос-суждение)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 теме «</a:t>
            </a:r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Штангенциркуль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Чем объяснить, 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штангенциркуль имеет 2 шкалы?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доказать , что инструмент, изображаемый на рисунке(плакат), является штангенциркулем?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каком случае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штангенциркуль относится к типу ШЦ-1?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штангенциркуль не может быть применен для внешних измерений?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Каким образом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штангенциркуль ШЦ-1 отличается от типа ШЦ-11?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Вследствие чего штангенциркуль является одним из самых распространенных инструментов измерения?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штангенциркуль надо применить для измерения обработанных деталей?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144</TotalTime>
  <Words>217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ФГОС:  универсальные учебные действия  (вопрос-понятие, вопрос суждение)</vt:lpstr>
      <vt:lpstr>Карточка №1 (вопрос-понятие) </vt:lpstr>
      <vt:lpstr>Карточка №1 (вопрос-понятие) по теме «Штангенциркуль» </vt:lpstr>
      <vt:lpstr>Карточка №2 (вопрос-суждение) </vt:lpstr>
      <vt:lpstr>Карточка №2 (вопрос-суждение) по теме «Штангенциркуль»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ФГОС:формирование и развитие познавательных универсальных учебных действий средствами Способа диалектического обучения</dc:title>
  <dc:creator>Sergey</dc:creator>
  <cp:lastModifiedBy>BSV</cp:lastModifiedBy>
  <cp:revision>15</cp:revision>
  <dcterms:created xsi:type="dcterms:W3CDTF">2018-03-01T01:32:18Z</dcterms:created>
  <dcterms:modified xsi:type="dcterms:W3CDTF">2019-11-11T16:43:19Z</dcterms:modified>
</cp:coreProperties>
</file>