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304" r:id="rId4"/>
    <p:sldId id="288" r:id="rId5"/>
    <p:sldId id="259" r:id="rId6"/>
    <p:sldId id="306" r:id="rId7"/>
    <p:sldId id="276" r:id="rId8"/>
    <p:sldId id="289" r:id="rId9"/>
    <p:sldId id="260" r:id="rId10"/>
    <p:sldId id="312" r:id="rId11"/>
    <p:sldId id="277" r:id="rId12"/>
    <p:sldId id="290" r:id="rId13"/>
    <p:sldId id="261" r:id="rId14"/>
    <p:sldId id="278" r:id="rId15"/>
    <p:sldId id="291" r:id="rId16"/>
    <p:sldId id="262" r:id="rId17"/>
    <p:sldId id="305" r:id="rId18"/>
    <p:sldId id="313" r:id="rId19"/>
    <p:sldId id="279" r:id="rId20"/>
    <p:sldId id="292" r:id="rId21"/>
    <p:sldId id="263" r:id="rId22"/>
    <p:sldId id="280" r:id="rId23"/>
    <p:sldId id="264" r:id="rId24"/>
    <p:sldId id="293" r:id="rId25"/>
    <p:sldId id="281" r:id="rId26"/>
    <p:sldId id="294" r:id="rId27"/>
    <p:sldId id="265" r:id="rId28"/>
    <p:sldId id="282" r:id="rId29"/>
    <p:sldId id="266" r:id="rId30"/>
    <p:sldId id="296" r:id="rId31"/>
    <p:sldId id="283" r:id="rId32"/>
    <p:sldId id="307" r:id="rId33"/>
    <p:sldId id="319" r:id="rId34"/>
    <p:sldId id="297" r:id="rId35"/>
    <p:sldId id="314" r:id="rId36"/>
    <p:sldId id="267" r:id="rId37"/>
    <p:sldId id="295" r:id="rId38"/>
    <p:sldId id="284" r:id="rId39"/>
    <p:sldId id="298" r:id="rId40"/>
    <p:sldId id="268" r:id="rId41"/>
    <p:sldId id="285" r:id="rId42"/>
    <p:sldId id="299" r:id="rId43"/>
    <p:sldId id="269" r:id="rId44"/>
    <p:sldId id="286" r:id="rId45"/>
    <p:sldId id="300" r:id="rId46"/>
    <p:sldId id="270" r:id="rId47"/>
    <p:sldId id="287" r:id="rId48"/>
    <p:sldId id="271" r:id="rId49"/>
    <p:sldId id="311" r:id="rId50"/>
    <p:sldId id="301" r:id="rId51"/>
    <p:sldId id="272" r:id="rId52"/>
    <p:sldId id="315" r:id="rId53"/>
    <p:sldId id="308" r:id="rId54"/>
    <p:sldId id="302" r:id="rId55"/>
    <p:sldId id="273" r:id="rId56"/>
    <p:sldId id="318" r:id="rId57"/>
    <p:sldId id="310" r:id="rId58"/>
    <p:sldId id="303" r:id="rId59"/>
    <p:sldId id="274" r:id="rId60"/>
    <p:sldId id="316" r:id="rId61"/>
    <p:sldId id="275" r:id="rId62"/>
    <p:sldId id="309" r:id="rId63"/>
    <p:sldId id="317" r:id="rId6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6929486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«БИОЛО</a:t>
            </a:r>
          </a:p>
          <a:p>
            <a:pPr algn="ctr"/>
            <a:r>
              <a:rPr lang="ru-RU" sz="6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ГИЧЕСКАЯ»</a:t>
            </a:r>
            <a:endParaRPr lang="ru-RU" sz="66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школьные работы\ВСЁ ДЛЯ БИОЛОГИИ\внеклассные мероприятия по биологии\внеклассное мероприятие  БИОЛОГИЧЕСКОЕ АССОРТИ\КАРТИНКИ\05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876"/>
            <a:ext cx="22432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Разное\7464747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5F8E3"/>
              </a:clrFrom>
              <a:clrTo>
                <a:srgbClr val="F5F8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873" y="3857628"/>
            <a:ext cx="25901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ВУЛКАН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 and Settings\Серёга\Рабочий стол\картинки умный\вулкан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500042"/>
            <a:ext cx="67294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ПОПУГАЙ</a:t>
            </a:r>
            <a:endParaRPr lang="ru-RU" dirty="0"/>
          </a:p>
        </p:txBody>
      </p:sp>
      <p:pic>
        <p:nvPicPr>
          <p:cNvPr id="4" name="Picture 7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4000"/>
          </a:blip>
          <a:srcRect/>
          <a:stretch>
            <a:fillRect/>
          </a:stretch>
        </p:blipFill>
        <p:spPr bwMode="auto">
          <a:xfrm>
            <a:off x="2285984" y="919346"/>
            <a:ext cx="4572032" cy="344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5018" y="1405090"/>
            <a:ext cx="3453403" cy="32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РОЗА</a:t>
            </a:r>
            <a:endParaRPr lang="ru-RU" dirty="0"/>
          </a:p>
        </p:txBody>
      </p:sp>
      <p:pic>
        <p:nvPicPr>
          <p:cNvPr id="4" name="Picture 10" descr="_49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857232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4" name="Picture 6" descr="rock_pige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0844" y="590550"/>
            <a:ext cx="584835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ЗОЛОТАЯ РЫБКА</a:t>
            </a:r>
            <a:endParaRPr lang="ru-RU" dirty="0"/>
          </a:p>
        </p:txBody>
      </p:sp>
      <p:pic>
        <p:nvPicPr>
          <p:cNvPr id="4" name="Содержимое 3" descr="золотая рыбка аквариум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ГРУША</a:t>
            </a:r>
            <a:endParaRPr lang="ru-RU" dirty="0"/>
          </a:p>
        </p:txBody>
      </p:sp>
      <p:pic>
        <p:nvPicPr>
          <p:cNvPr id="4" name="Picture 15" descr="62611ca24adf31c0b93dba8ff175e9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857232"/>
            <a:ext cx="3429024" cy="382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ВОЛК</a:t>
            </a:r>
            <a:endParaRPr lang="ru-RU" dirty="0"/>
          </a:p>
        </p:txBody>
      </p:sp>
      <p:pic>
        <p:nvPicPr>
          <p:cNvPr id="14338" name="Picture 2" descr="C:\Users\Олеся\Desktop\КАРТИНКИ\1464729534_zaintrigovannyy-vol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91171" y="530225"/>
            <a:ext cx="320769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ГРОЗА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г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ПИНГВИИН</a:t>
            </a:r>
            <a:endParaRPr lang="ru-RU" dirty="0"/>
          </a:p>
        </p:txBody>
      </p:sp>
      <p:pic>
        <p:nvPicPr>
          <p:cNvPr id="4" name="Picture 18" descr="9b941c722d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357694"/>
            <a:ext cx="3569014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ПЕРЕЦ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18" descr="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012" y="1463487"/>
            <a:ext cx="2522913" cy="252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9704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/>
              <a:t>Правила игры:</a:t>
            </a:r>
          </a:p>
          <a:p>
            <a:pPr marL="342900" indent="-342900" algn="just">
              <a:buAutoNum type="arabicParenR"/>
            </a:pPr>
            <a:r>
              <a:rPr lang="ru-RU" sz="1800" b="1" dirty="0" smtClean="0"/>
              <a:t>Один участник команды становится спиной к слайду, его задача – отгадать слово на слайде.</a:t>
            </a:r>
          </a:p>
          <a:p>
            <a:pPr marL="342900" indent="-342900" algn="just">
              <a:buAutoNum type="arabicParenR"/>
            </a:pPr>
            <a:r>
              <a:rPr lang="ru-RU" sz="1800" b="1" dirty="0" smtClean="0"/>
              <a:t>Второй участник пытается объяснить ему, что изображено на слайде, не используя однокоренные слова.</a:t>
            </a:r>
          </a:p>
          <a:p>
            <a:pPr marL="342900" indent="-342900" algn="just">
              <a:buAutoNum type="arabicParenR"/>
            </a:pPr>
            <a:r>
              <a:rPr lang="ru-RU" sz="1800" b="1" dirty="0" smtClean="0"/>
              <a:t>Например, наше изображение можно описать: </a:t>
            </a:r>
            <a:r>
              <a:rPr lang="ru-RU" sz="1800" b="1" i="1" dirty="0" smtClean="0"/>
              <a:t>овощ, жгучий, болгарский и т. п.</a:t>
            </a:r>
          </a:p>
          <a:p>
            <a:pPr marL="342900" indent="-342900" algn="just">
              <a:buAutoNum type="arabicParenR"/>
            </a:pPr>
            <a:r>
              <a:rPr lang="ru-RU" sz="1800" b="1" dirty="0" smtClean="0"/>
              <a:t>Время ограничено – 2 мин, включён таймер.</a:t>
            </a:r>
          </a:p>
          <a:p>
            <a:pPr marL="342900" indent="-342900" algn="just">
              <a:buAutoNum type="arabicParenR"/>
            </a:pPr>
            <a:r>
              <a:rPr lang="ru-RU" sz="1800" b="1" dirty="0" smtClean="0"/>
              <a:t>Если идёт заминка, то участники команды говорят: «Дальше». Слайд меняется.</a:t>
            </a:r>
            <a:endParaRPr lang="ru-RU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4" name="Содержимое 3" descr="немо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03106" y="857232"/>
            <a:ext cx="2969092" cy="386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ПЕРСИК</a:t>
            </a:r>
            <a:endParaRPr lang="ru-RU" dirty="0"/>
          </a:p>
        </p:txBody>
      </p:sp>
      <p:pic>
        <p:nvPicPr>
          <p:cNvPr id="4" name="Picture 25" descr="5f3f97607ef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071546"/>
            <a:ext cx="4912652" cy="347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СТРАУС</a:t>
            </a:r>
            <a:endParaRPr lang="ru-RU" dirty="0"/>
          </a:p>
        </p:txBody>
      </p:sp>
      <p:pic>
        <p:nvPicPr>
          <p:cNvPr id="4" name="Picture 8" descr="8043900606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6862" y="530225"/>
            <a:ext cx="2916313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1264278384_strausy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6572264" y="428604"/>
            <a:ext cx="1871663" cy="162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ГОРОХ</a:t>
            </a:r>
            <a:endParaRPr lang="ru-RU" dirty="0"/>
          </a:p>
        </p:txBody>
      </p:sp>
      <p:pic>
        <p:nvPicPr>
          <p:cNvPr id="4" name="Picture 10" descr="o_goro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714356"/>
            <a:ext cx="2912283" cy="38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ЧЕРЕПАХА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7898" y="715924"/>
            <a:ext cx="5194242" cy="381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21766E-7 L 0.29132 0.2140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АИСТ</a:t>
            </a:r>
            <a:endParaRPr lang="ru-RU" dirty="0"/>
          </a:p>
        </p:txBody>
      </p:sp>
      <p:pic>
        <p:nvPicPr>
          <p:cNvPr id="4" name="Picture 13" descr="аист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2645585" y="1038225"/>
            <a:ext cx="3898868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ЕНОТ</a:t>
            </a:r>
            <a:endParaRPr lang="ru-RU" dirty="0"/>
          </a:p>
        </p:txBody>
      </p:sp>
      <p:pic>
        <p:nvPicPr>
          <p:cNvPr id="1026" name="Picture 2" descr="C:\Users\Олеся\Desktop\КАРТИНКИ\premium__42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ПШЕНИЦА</a:t>
            </a:r>
            <a:endParaRPr lang="ru-RU" dirty="0"/>
          </a:p>
        </p:txBody>
      </p:sp>
      <p:pic>
        <p:nvPicPr>
          <p:cNvPr id="4" name="Picture 5" descr="20081010-zla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961632"/>
            <a:ext cx="4929221" cy="354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pic>
        <p:nvPicPr>
          <p:cNvPr id="5" name="Picture 17" descr="1173348295_1168896518_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714356"/>
            <a:ext cx="3350260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4" name="Picture 11" descr="46597_odyvanchik_4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95386"/>
            <a:ext cx="5059691" cy="316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ЗЕБРА</a:t>
            </a:r>
            <a:endParaRPr lang="ru-RU" dirty="0"/>
          </a:p>
        </p:txBody>
      </p:sp>
      <p:pic>
        <p:nvPicPr>
          <p:cNvPr id="13314" name="Picture 2" descr="C:\Users\Олеся\Desktop\КАРТИНКИ\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2722" y="530225"/>
            <a:ext cx="6284594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2050" name="Picture 2" descr="C:\Users\Олеся\Desktop\КАРТИНКИ\nastol.com.ua-72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4" name="Picture 16" descr="1173347995_1168624022__news_photo_image_large_274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714356"/>
            <a:ext cx="3554998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4" name="Обыкновенный осьминог" descr="C:\Documents and Settings\Lebedev SN\Рабочий стол\Обыкновенный осьминог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6256" y="530225"/>
            <a:ext cx="58575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ВТОРАЯ ПАРА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9588" y="530225"/>
            <a:ext cx="44508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КЕНГУРУ</a:t>
            </a:r>
            <a:endParaRPr lang="ru-RU" dirty="0"/>
          </a:p>
        </p:txBody>
      </p:sp>
      <p:pic>
        <p:nvPicPr>
          <p:cNvPr id="3074" name="Picture 2" descr="C:\Users\Олеся\Desktop\КАРТИНКИ\kenguru-kartinki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4150" y="530225"/>
            <a:ext cx="6281738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ГРАД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гр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500042"/>
            <a:ext cx="5286412" cy="422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КАПУСТА</a:t>
            </a:r>
            <a:endParaRPr lang="ru-RU" dirty="0"/>
          </a:p>
        </p:txBody>
      </p:sp>
      <p:pic>
        <p:nvPicPr>
          <p:cNvPr id="7" name="Picture 8" descr="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" y="996156"/>
            <a:ext cx="3762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китай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402" y="1006368"/>
            <a:ext cx="3327812" cy="34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7898" y="715924"/>
            <a:ext cx="5194242" cy="381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3765E-6 L 0.29531 0.2140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КУРИЦА</a:t>
            </a:r>
            <a:endParaRPr lang="ru-RU" dirty="0"/>
          </a:p>
        </p:txBody>
      </p:sp>
      <p:pic>
        <p:nvPicPr>
          <p:cNvPr id="7" name="Picture 12" descr="200803071821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024382"/>
            <a:ext cx="3349131" cy="369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5122" name="Picture 2" descr="C:\Users\Олеся\Desktop\КАРТИНКИ\Horses_Run_499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ЁЖ</a:t>
            </a:r>
            <a:endParaRPr lang="ru-RU" dirty="0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209" y="728899"/>
            <a:ext cx="5047619" cy="37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998E-6 L 0.29931 0.21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ПОДСОЛНЕЧНИК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1000108"/>
            <a:ext cx="5595424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4" name="Picture 16" descr="0_10ef_282a213b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49873" y="530225"/>
            <a:ext cx="4290291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ЛИСИЦА</a:t>
            </a:r>
            <a:endParaRPr lang="ru-RU" dirty="0"/>
          </a:p>
        </p:txBody>
      </p:sp>
      <p:pic>
        <p:nvPicPr>
          <p:cNvPr id="6146" name="Picture 2" descr="C:\Users\Олеся\Desktop\КАРТИНКИ\elitefon.ru-31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АРБУЗ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-692"/>
          <a:stretch>
            <a:fillRect/>
          </a:stretch>
        </p:blipFill>
        <p:spPr>
          <a:xfrm>
            <a:off x="1969502" y="672876"/>
            <a:ext cx="5251033" cy="390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pic>
        <p:nvPicPr>
          <p:cNvPr id="4" name="Picture 11" descr="в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5489" y="530225"/>
            <a:ext cx="5559060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7170" name="Picture 2" descr="C:\Users\Олеся\Desktop\КАРТИНКИ\Brown_Bears_431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7275" y="530225"/>
            <a:ext cx="667548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КРАПИВА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00106" y="530225"/>
            <a:ext cx="4789825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ЛЕВ</a:t>
            </a:r>
            <a:endParaRPr lang="ru-RU" dirty="0"/>
          </a:p>
        </p:txBody>
      </p:sp>
      <p:pic>
        <p:nvPicPr>
          <p:cNvPr id="8194" name="Picture 2" descr="C:\Users\Олеся\Desktop\КАРТИНКИ\363024490469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4759" y="530225"/>
            <a:ext cx="6700520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КАРТОФЕЛЬ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03135" y="530225"/>
            <a:ext cx="5583767" cy="418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ДАЛМАТИНЕЦ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соба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7934" y="530225"/>
            <a:ext cx="3794169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ПОМИДОР</a:t>
            </a:r>
            <a:endParaRPr lang="ru-RU" dirty="0"/>
          </a:p>
        </p:txBody>
      </p:sp>
      <p:pic>
        <p:nvPicPr>
          <p:cNvPr id="9" name="Picture 13" descr="0_152a5_6896323e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729" y="871703"/>
            <a:ext cx="4834051" cy="362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ЛЯГУШКА</a:t>
            </a:r>
            <a:endParaRPr lang="ru-RU" dirty="0"/>
          </a:p>
        </p:txBody>
      </p:sp>
      <p:pic>
        <p:nvPicPr>
          <p:cNvPr id="9218" name="Picture 2" descr="C:\Users\Олеся\Desktop\КАРТИНКИ\78042244818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99788" y="530225"/>
            <a:ext cx="4390462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ПАПОРОТНИК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03135" y="530225"/>
            <a:ext cx="5583767" cy="418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МУХОМОР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мухом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ПАУК</a:t>
            </a:r>
            <a:endParaRPr lang="ru-RU" dirty="0"/>
          </a:p>
        </p:txBody>
      </p:sp>
      <p:pic>
        <p:nvPicPr>
          <p:cNvPr id="4" name="Picture 6" descr="image72"/>
          <p:cNvPicPr>
            <a:picLocks noGrp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8716" y="530225"/>
            <a:ext cx="3272605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10242" name="Picture 2" descr="C:\Users\Олеся\Desktop\КАРТИНКИ\2262341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96613"/>
            <a:ext cx="5072098" cy="342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РОМАШКИ</a:t>
            </a:r>
            <a:endParaRPr lang="ru-RU" dirty="0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16386" name="Picture 2" descr="C:\Users\Олеся\Pictures\кузнеч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6713" y="530225"/>
            <a:ext cx="5196611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5" name="Picture 17" descr="image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7822" y="530225"/>
            <a:ext cx="5457384" cy="397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11266" name="Picture 2" descr="C:\Users\Олеся\Desktop\КАРТИНКИ\280046-alexfa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4759" y="530225"/>
            <a:ext cx="6700520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019" y="557212"/>
            <a:ext cx="609600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ЯЩЕРИЦА</a:t>
            </a:r>
            <a:endParaRPr lang="ru-RU" dirty="0"/>
          </a:p>
        </p:txBody>
      </p:sp>
      <p:pic>
        <p:nvPicPr>
          <p:cNvPr id="15362" name="Picture 2" descr="C:\Users\Олеся\Desktop\КАРТИНКИ\branch-wildlife-reptile-fauna-lizard-vertebrate-reptiles-agamidae-scaled-reptile-lacertidae-1189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7607" y="530225"/>
            <a:ext cx="7434824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МАК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м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51894" y="971550"/>
            <a:ext cx="42862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ПАНДА</a:t>
            </a:r>
            <a:endParaRPr lang="ru-RU" dirty="0"/>
          </a:p>
        </p:txBody>
      </p:sp>
      <p:pic>
        <p:nvPicPr>
          <p:cNvPr id="12290" name="Picture 2" descr="C:\Users\Олеся\Desktop\КАРТИНКИ\23785_14428427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61167" y="530225"/>
            <a:ext cx="5267704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5" name="Picture 11" descr="image37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238" y="530225"/>
            <a:ext cx="8183562" cy="39442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АНАНАС</a:t>
            </a:r>
            <a:endParaRPr lang="ru-RU" dirty="0"/>
          </a:p>
        </p:txBody>
      </p:sp>
      <p:pic>
        <p:nvPicPr>
          <p:cNvPr id="4" name="Picture 2" descr="D:\Documents and Settings\Серёга\Рабочий стол\картинки умный\анан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99077" y="530225"/>
            <a:ext cx="2791883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ПАВЛИН</a:t>
            </a:r>
            <a:endParaRPr lang="ru-RU" dirty="0"/>
          </a:p>
        </p:txBody>
      </p:sp>
      <p:pic>
        <p:nvPicPr>
          <p:cNvPr id="4" name="Picture 8" descr="162120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18000"/>
          </a:blip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павл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642918"/>
            <a:ext cx="2976039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КРОТ</a:t>
            </a:r>
            <a:endParaRPr lang="ru-RU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857232"/>
            <a:ext cx="5047619" cy="37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998E-6 L 0.29132 0.210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РЕПА</a:t>
            </a:r>
            <a:endParaRPr lang="ru-RU" dirty="0"/>
          </a:p>
        </p:txBody>
      </p:sp>
      <p:pic>
        <p:nvPicPr>
          <p:cNvPr id="4" name="Picture 13" descr="реп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714356"/>
            <a:ext cx="4985506" cy="418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144</Words>
  <Application>Microsoft Office PowerPoint</Application>
  <PresentationFormat>Экран (4:3)</PresentationFormat>
  <Paragraphs>70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Аспект</vt:lpstr>
      <vt:lpstr>СТАНЦИЯ</vt:lpstr>
      <vt:lpstr>ПЕРЕЦ</vt:lpstr>
      <vt:lpstr>ЗЕБРА</vt:lpstr>
      <vt:lpstr>ЁЖ</vt:lpstr>
      <vt:lpstr>ПОМИДОР</vt:lpstr>
      <vt:lpstr>ЯЩЕРИЦА</vt:lpstr>
      <vt:lpstr>ПАВЛИН</vt:lpstr>
      <vt:lpstr>КРОТ</vt:lpstr>
      <vt:lpstr>РЕПА</vt:lpstr>
      <vt:lpstr>ВУЛКАН</vt:lpstr>
      <vt:lpstr>ПОПУГАЙ</vt:lpstr>
      <vt:lpstr>Слайд 12</vt:lpstr>
      <vt:lpstr>РОЗА</vt:lpstr>
      <vt:lpstr>ГОЛУБЬ</vt:lpstr>
      <vt:lpstr>ЗОЛОТАЯ РЫБКА</vt:lpstr>
      <vt:lpstr>ГРУША</vt:lpstr>
      <vt:lpstr>ВОЛК</vt:lpstr>
      <vt:lpstr>ГРОЗА</vt:lpstr>
      <vt:lpstr>ПИНГВИИН</vt:lpstr>
      <vt:lpstr>АКУЛА</vt:lpstr>
      <vt:lpstr>ПЕРСИК</vt:lpstr>
      <vt:lpstr>СТРАУС</vt:lpstr>
      <vt:lpstr>ГОРОХ</vt:lpstr>
      <vt:lpstr>ЧЕРЕПАХА</vt:lpstr>
      <vt:lpstr>АИСТ</vt:lpstr>
      <vt:lpstr>ЕНОТ</vt:lpstr>
      <vt:lpstr>ПШЕНИЦА</vt:lpstr>
      <vt:lpstr>СОВА</vt:lpstr>
      <vt:lpstr>ОДУВАНЧИК</vt:lpstr>
      <vt:lpstr>ЗАЯЦ</vt:lpstr>
      <vt:lpstr>ДЯТЕЛ</vt:lpstr>
      <vt:lpstr>ОСЬМИНОГ</vt:lpstr>
      <vt:lpstr>ВТОРАЯ ПАРА</vt:lpstr>
      <vt:lpstr>КЕНГУРУ</vt:lpstr>
      <vt:lpstr>ГРАД</vt:lpstr>
      <vt:lpstr>КАПУСТА</vt:lpstr>
      <vt:lpstr>КРОКОДИЛ</vt:lpstr>
      <vt:lpstr>КУРИЦА</vt:lpstr>
      <vt:lpstr>ЛОШАДЬ</vt:lpstr>
      <vt:lpstr>ПОДСОЛНЕЧНИК</vt:lpstr>
      <vt:lpstr>СНЕГИРЬ</vt:lpstr>
      <vt:lpstr>ЛИСИЦА</vt:lpstr>
      <vt:lpstr>АРБУЗ</vt:lpstr>
      <vt:lpstr>ВОРОБЕЙ</vt:lpstr>
      <vt:lpstr>МЕДВЕДЬ</vt:lpstr>
      <vt:lpstr>КРАПИВА</vt:lpstr>
      <vt:lpstr>ЛЕВ</vt:lpstr>
      <vt:lpstr>КАРТОФЕЛЬ</vt:lpstr>
      <vt:lpstr>ДАЛМАТИНЕЦ</vt:lpstr>
      <vt:lpstr>ЛЯГУШКА</vt:lpstr>
      <vt:lpstr>ПАПОРОТНИК</vt:lpstr>
      <vt:lpstr>МУХОМОР</vt:lpstr>
      <vt:lpstr>ПАУК</vt:lpstr>
      <vt:lpstr>КОЗА</vt:lpstr>
      <vt:lpstr>РОМАШКИ</vt:lpstr>
      <vt:lpstr>КУЗНЕЧИК</vt:lpstr>
      <vt:lpstr>ПЧЕЛА</vt:lpstr>
      <vt:lpstr>БЕЛКА</vt:lpstr>
      <vt:lpstr>БАНАН</vt:lpstr>
      <vt:lpstr>МАК</vt:lpstr>
      <vt:lpstr>ПАНДА</vt:lpstr>
      <vt:lpstr>БАБОЧКА</vt:lpstr>
      <vt:lpstr>АНАНАС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</dc:title>
  <dc:creator>Олеся</dc:creator>
  <cp:lastModifiedBy>Олеся</cp:lastModifiedBy>
  <cp:revision>18</cp:revision>
  <dcterms:created xsi:type="dcterms:W3CDTF">2017-04-26T12:58:29Z</dcterms:created>
  <dcterms:modified xsi:type="dcterms:W3CDTF">2018-11-14T13:46:12Z</dcterms:modified>
</cp:coreProperties>
</file>