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7CB02B3-6E5A-4CB1-8772-95FA6510E54E}" type="datetimeFigureOut">
              <a:rPr lang="ru-RU"/>
              <a:pPr>
                <a:defRPr/>
              </a:pPr>
              <a:t>22.01.2013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1CC8C54-32B7-4E87-A117-B50E97ECB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C0ACF-CC58-4F18-9DF6-3399380ADB2A}" type="datetime1">
              <a:rPr lang="ru-RU"/>
              <a:pPr>
                <a:defRPr/>
              </a:pPr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BAA72-32FF-4527-9307-C5BBEFF68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92500-8C8D-48FE-A12B-3AE34FBB29F0}" type="datetime1">
              <a:rPr lang="ru-RU"/>
              <a:pPr>
                <a:defRPr/>
              </a:pPr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79EBD-8FBD-490D-A3FD-E63F9F6D13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6302C-0B81-4E63-BD24-1E00DB4FF113}" type="datetime1">
              <a:rPr lang="ru-RU"/>
              <a:pPr>
                <a:defRPr/>
              </a:pPr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3A6BF-46E6-47E3-A855-2CD5B6A2A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4B0FA-D241-48F4-B9D2-39969CFEF3AE}" type="datetime1">
              <a:rPr lang="ru-RU"/>
              <a:pPr>
                <a:defRPr/>
              </a:pPr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212A5-AE24-4265-B1B2-7892AFA9F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DB371-3970-4C90-BD5E-014B06A392FB}" type="datetime1">
              <a:rPr lang="ru-RU"/>
              <a:pPr>
                <a:defRPr/>
              </a:pPr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FB0F6-D390-42FF-9F03-ECD5188E2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BB868-3E3E-41D7-A67C-B974F9D29C83}" type="datetime1">
              <a:rPr lang="ru-RU"/>
              <a:pPr>
                <a:defRPr/>
              </a:pPr>
              <a:t>22.01.2013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EA09D-7D1B-4C7C-B793-7A9CEAC654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B3F96-DD29-4A4F-9DED-67FD4A499CD9}" type="datetime1">
              <a:rPr lang="ru-RU"/>
              <a:pPr>
                <a:defRPr/>
              </a:pPr>
              <a:t>22.01.2013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1B332-5019-4E49-8680-8EF635439D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01685-FA04-4BAB-910C-416AE1E4B954}" type="datetime1">
              <a:rPr lang="ru-RU"/>
              <a:pPr>
                <a:defRPr/>
              </a:pPr>
              <a:t>22.01.2013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D45C5-FE91-46DB-BD65-B74377D6B6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122F6-0D6E-4511-A443-BFB19A91255D}" type="datetime1">
              <a:rPr lang="ru-RU"/>
              <a:pPr>
                <a:defRPr/>
              </a:pPr>
              <a:t>22.01.2013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4FACD-C437-4DD7-BE17-C1D584011C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A49BC-FCF1-4F08-8D7A-17665E7CE913}" type="datetime1">
              <a:rPr lang="ru-RU"/>
              <a:pPr>
                <a:defRPr/>
              </a:pPr>
              <a:t>22.01.2013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1C99B-39DD-4929-8B58-29418B4410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DE4A7-7FA9-42D9-B7DA-2AB028BB3612}" type="datetime1">
              <a:rPr lang="ru-RU"/>
              <a:pPr>
                <a:defRPr/>
              </a:pPr>
              <a:t>22.01.2013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3EEE2-1E0B-4A52-84D3-11B0B3AE5F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A0A21C-DD14-449E-82D6-43E34A4F3F52}" type="datetime1">
              <a:rPr lang="ru-RU"/>
              <a:pPr>
                <a:defRPr/>
              </a:pPr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1BC46A-1651-4B75-9D98-C9C02909E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dve_ruki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14.gif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Физминутка </a:t>
            </a:r>
            <a:br>
              <a:rPr lang="ru-RU" smtClean="0"/>
            </a:br>
            <a:r>
              <a:rPr lang="ru-RU" smtClean="0"/>
              <a:t>«Две сестрицы –две руки»</a:t>
            </a:r>
          </a:p>
        </p:txBody>
      </p:sp>
      <p:pic>
        <p:nvPicPr>
          <p:cNvPr id="9220" name="Picture 2" descr="C:\рисунки\анимашки\танцы спорт\126598fc0d9c1fe87eb0b111e43e8ac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357188"/>
            <a:ext cx="20716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dve_ruk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85750" y="5929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7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1000" numSld="1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 descr="C:\рисунки\анимашки\танцы спорт\165432618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49363" y="317500"/>
            <a:ext cx="6251575" cy="568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16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C:\рисунки\анимашки\РАЗНОЕ\Руки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50" y="3071813"/>
            <a:ext cx="3419475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4313" y="357188"/>
            <a:ext cx="8643937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Береги </a:t>
            </a:r>
          </a:p>
          <a:p>
            <a:r>
              <a:rPr lang="ru-RU" sz="4000">
                <a:latin typeface="Calibri" pitchFamily="34" charset="0"/>
              </a:rPr>
              <a:t>         здоровье </a:t>
            </a:r>
          </a:p>
          <a:p>
            <a:r>
              <a:rPr lang="ru-RU" sz="4000">
                <a:latin typeface="Calibri" pitchFamily="34" charset="0"/>
              </a:rPr>
              <a:t>                      смолоду!</a:t>
            </a:r>
          </a:p>
        </p:txBody>
      </p:sp>
    </p:spTree>
    <p:custDataLst>
      <p:tags r:id="rId1"/>
    </p:custDataLst>
  </p:cSld>
  <p:clrMapOvr>
    <a:masterClrMapping/>
  </p:clrMapOvr>
  <p:transition advTm="459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3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2" descr="C:\рисунки\анимашки\танцы спорт\36687034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571500"/>
            <a:ext cx="5208587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78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2" descr="C:\рисунки\анимашки\танцы спорт\sporta-49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03438" y="1928813"/>
            <a:ext cx="5972175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547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 descr="C:\рисунки\анимашки\танцы спорт\sporta-109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38" y="1000125"/>
            <a:ext cx="3433762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672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2" descr="C:\рисунки\анимашки\танцы спорт\sports-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857375"/>
            <a:ext cx="5551488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656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рисунки\анимашки\танцы спорт\sports-37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979488"/>
            <a:ext cx="4592637" cy="459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625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" descr="C:\рисунки\анимашки\танцы спорт\1eea639589fa1f2f4b4af4dafe94242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313" y="-149225"/>
            <a:ext cx="4214812" cy="700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547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 descr="C:\рисунки\анимашки\танцы спорт\3fde2f8e4bcce9d1d1dee2ce082a06f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714375"/>
            <a:ext cx="4403725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828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C:\рисунки\Шаблоны презентаций\Фоны\bv102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рисунки\анимашки\танцы спорт\5ba19a1d79cb449be32002025714f5b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0" y="1143000"/>
            <a:ext cx="3286125" cy="468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11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heme/theme1.xml><?xml version="1.0" encoding="utf-8"?>
<a:theme xmlns:a="http://schemas.openxmlformats.org/drawingml/2006/main" name="Мктематика 2 клас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Мктематика 2 класс</Template>
  <TotalTime>141</TotalTime>
  <Words>7</Words>
  <Application>Microsoft Office PowerPoint</Application>
  <PresentationFormat>Экран (4:3)</PresentationFormat>
  <Paragraphs>4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Мктематика 2 класс</vt:lpstr>
      <vt:lpstr>Физминутка  «Две сестрицы –две руки»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во 2 классе. Школа России. Подготовила и провела учитель начальных классов </dc:title>
  <dc:creator>Admin</dc:creator>
  <dc:description>http://aida.ucoz.ru</dc:description>
  <cp:lastModifiedBy>Paradise</cp:lastModifiedBy>
  <cp:revision>17</cp:revision>
  <dcterms:created xsi:type="dcterms:W3CDTF">2011-12-06T20:28:10Z</dcterms:created>
  <dcterms:modified xsi:type="dcterms:W3CDTF">2013-01-22T06:46:16Z</dcterms:modified>
</cp:coreProperties>
</file>