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7474B"/>
    <a:srgbClr val="0DDD0D"/>
    <a:srgbClr val="00467A"/>
    <a:srgbClr val="005392"/>
    <a:srgbClr val="BEE395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57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01.09.2018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01.09.2018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01.09.2018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01.09.2018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01.09.2018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01.09.2018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01.09.2018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01.09.2018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01.09.2018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01.09.2018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01.09.2018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01.09.2018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357422" y="857232"/>
            <a:ext cx="6029340" cy="3429024"/>
          </a:xfrm>
        </p:spPr>
        <p:txBody>
          <a:bodyPr>
            <a:normAutofit fontScale="90000"/>
          </a:bodyPr>
          <a:lstStyle/>
          <a:p>
            <a:pPr algn="ctr"/>
            <a:r>
              <a:rPr lang="ru-RU" sz="1800" dirty="0" smtClean="0"/>
              <a:t>МБОУ «</a:t>
            </a:r>
            <a:r>
              <a:rPr lang="ru-RU" sz="1800" dirty="0" err="1" smtClean="0"/>
              <a:t>Чечеульская</a:t>
            </a:r>
            <a:r>
              <a:rPr lang="ru-RU" sz="1800" dirty="0" smtClean="0"/>
              <a:t> СОШ»</a:t>
            </a:r>
            <a:br>
              <a:rPr lang="ru-RU" sz="1800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>   </a:t>
            </a:r>
            <a:br>
              <a:rPr lang="ru-RU" sz="2000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800" dirty="0" smtClean="0"/>
              <a:t>Психолого-педагогическое 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>сопровождение </a:t>
            </a:r>
            <a:r>
              <a:rPr lang="ru-RU" sz="2800" dirty="0" smtClean="0"/>
              <a:t>детей с ограниченными возможностями здоровья</a:t>
            </a:r>
            <a:endParaRPr lang="ru-RU" sz="28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785918" y="5072074"/>
            <a:ext cx="5286412" cy="1371600"/>
          </a:xfrm>
        </p:spPr>
        <p:txBody>
          <a:bodyPr>
            <a:normAutofit fontScale="92500"/>
          </a:bodyPr>
          <a:lstStyle/>
          <a:p>
            <a:pPr>
              <a:lnSpc>
                <a:spcPct val="120000"/>
              </a:lnSpc>
            </a:pPr>
            <a:r>
              <a:rPr lang="ru-RU" sz="1600" dirty="0" smtClean="0"/>
              <a:t>                                              Учитель-дефектолог</a:t>
            </a:r>
          </a:p>
          <a:p>
            <a:pPr>
              <a:lnSpc>
                <a:spcPct val="120000"/>
              </a:lnSpc>
            </a:pPr>
            <a:r>
              <a:rPr lang="ru-RU" sz="1600" dirty="0" smtClean="0"/>
              <a:t>                                          </a:t>
            </a:r>
            <a:r>
              <a:rPr lang="ru-RU" sz="1600" dirty="0" err="1" smtClean="0"/>
              <a:t>Франчук</a:t>
            </a:r>
            <a:r>
              <a:rPr lang="ru-RU" sz="1600" dirty="0" smtClean="0"/>
              <a:t> Раиса Васильевна</a:t>
            </a:r>
          </a:p>
          <a:p>
            <a:endParaRPr lang="ru-RU" sz="1600" dirty="0" smtClean="0"/>
          </a:p>
          <a:p>
            <a:r>
              <a:rPr lang="ru-RU" sz="1600" dirty="0" smtClean="0"/>
              <a:t>                                                2017-2018 учебный год</a:t>
            </a:r>
            <a:endParaRPr lang="ru-RU" sz="16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Documents and Settings\309\Мои документы\img4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71472" y="214290"/>
            <a:ext cx="8654010" cy="6490508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2214546" y="5500702"/>
            <a:ext cx="1357322" cy="5715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b="1" dirty="0" smtClean="0">
                <a:solidFill>
                  <a:schemeClr val="tx1"/>
                </a:solidFill>
              </a:rPr>
              <a:t>Учитель-дефектолог</a:t>
            </a:r>
            <a:endParaRPr lang="ru-RU" sz="11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Documents and Settings\309\Рабочий стол\Новая папка\img1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57158" y="214290"/>
            <a:ext cx="8406376" cy="6304782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2143108" y="285728"/>
            <a:ext cx="6572296" cy="10001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C:\Documents and Settings\309\Рабочий стол\img2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4290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2214546" y="642918"/>
            <a:ext cx="857256" cy="3571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Documents and Settings\309\Рабочий стол\slide_12 (2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213060"/>
            <a:ext cx="8501122" cy="6376708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3071802" y="857232"/>
            <a:ext cx="3000396" cy="285752"/>
          </a:xfrm>
          <a:prstGeom prst="rect">
            <a:avLst/>
          </a:prstGeom>
          <a:solidFill>
            <a:srgbClr val="BEE3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467A"/>
                </a:solidFill>
              </a:rPr>
              <a:t>формы</a:t>
            </a:r>
            <a:endParaRPr lang="ru-RU" b="1" dirty="0">
              <a:solidFill>
                <a:srgbClr val="00467A"/>
              </a:solidFill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8858280" cy="642918"/>
          </a:xfrm>
        </p:spPr>
        <p:txBody>
          <a:bodyPr>
            <a:normAutofit/>
          </a:bodyPr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Внеурочная </a:t>
            </a:r>
            <a:r>
              <a:rPr lang="ru-RU" b="1" dirty="0" smtClean="0">
                <a:solidFill>
                  <a:schemeClr val="tx1"/>
                </a:solidFill>
              </a:rPr>
              <a:t>деятельность </a:t>
            </a:r>
            <a:r>
              <a:rPr lang="ru-RU" b="1" dirty="0" smtClean="0">
                <a:solidFill>
                  <a:schemeClr val="tx1"/>
                </a:solidFill>
              </a:rPr>
              <a:t>детей с ОВЗ </a:t>
            </a:r>
            <a:endParaRPr lang="ru-RU" b="1" dirty="0">
              <a:solidFill>
                <a:schemeClr val="tx1"/>
              </a:solidFill>
            </a:endParaRPr>
          </a:p>
        </p:txBody>
      </p:sp>
      <p:grpSp>
        <p:nvGrpSpPr>
          <p:cNvPr id="17" name="Группа 16"/>
          <p:cNvGrpSpPr/>
          <p:nvPr/>
        </p:nvGrpSpPr>
        <p:grpSpPr>
          <a:xfrm>
            <a:off x="428596" y="514572"/>
            <a:ext cx="8421296" cy="6343428"/>
            <a:chOff x="500034" y="551558"/>
            <a:chExt cx="8421296" cy="6343428"/>
          </a:xfrm>
        </p:grpSpPr>
        <p:sp>
          <p:nvSpPr>
            <p:cNvPr id="6" name="Овал 5"/>
            <p:cNvSpPr/>
            <p:nvPr/>
          </p:nvSpPr>
          <p:spPr>
            <a:xfrm>
              <a:off x="3643306" y="3071810"/>
              <a:ext cx="2714644" cy="1357322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3000" b="1" dirty="0" smtClean="0">
                  <a:solidFill>
                    <a:srgbClr val="FF0000"/>
                  </a:solidFill>
                </a:rPr>
                <a:t>Ребенок с ОВЗ</a:t>
              </a:r>
              <a:endParaRPr lang="ru-RU" sz="3000" b="1" dirty="0">
                <a:solidFill>
                  <a:srgbClr val="FF0000"/>
                </a:solidFill>
              </a:endParaRPr>
            </a:p>
          </p:txBody>
        </p:sp>
        <p:sp>
          <p:nvSpPr>
            <p:cNvPr id="7" name="Овал 6"/>
            <p:cNvSpPr/>
            <p:nvPr/>
          </p:nvSpPr>
          <p:spPr>
            <a:xfrm>
              <a:off x="4286248" y="642918"/>
              <a:ext cx="1643074" cy="2428892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600" b="1" dirty="0" smtClean="0">
                  <a:solidFill>
                    <a:schemeClr val="tx1"/>
                  </a:solidFill>
                </a:rPr>
                <a:t>Участие </a:t>
              </a:r>
              <a:r>
                <a:rPr lang="ru-RU" sz="1600" b="1" dirty="0" smtClean="0">
                  <a:solidFill>
                    <a:schemeClr val="tx1"/>
                  </a:solidFill>
                </a:rPr>
                <a:t>в </a:t>
              </a:r>
              <a:r>
                <a:rPr lang="ru-RU" sz="1600" b="1" dirty="0" smtClean="0">
                  <a:solidFill>
                    <a:schemeClr val="tx1"/>
                  </a:solidFill>
                </a:rPr>
                <a:t>районных реабилитационных мероприятиях</a:t>
              </a:r>
              <a:endParaRPr lang="ru-RU" sz="1600" b="1" dirty="0">
                <a:solidFill>
                  <a:schemeClr val="tx1"/>
                </a:solidFill>
              </a:endParaRPr>
            </a:p>
          </p:txBody>
        </p:sp>
        <p:sp>
          <p:nvSpPr>
            <p:cNvPr id="11" name="Овал 10"/>
            <p:cNvSpPr/>
            <p:nvPr/>
          </p:nvSpPr>
          <p:spPr>
            <a:xfrm rot="20145021">
              <a:off x="2439537" y="551558"/>
              <a:ext cx="1577144" cy="2825925"/>
            </a:xfrm>
            <a:prstGeom prst="ellipse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b="1" dirty="0" smtClean="0">
                  <a:solidFill>
                    <a:schemeClr val="tx1"/>
                  </a:solidFill>
                </a:rPr>
                <a:t>Участие в общешкольных мероприятиях</a:t>
              </a:r>
              <a:endParaRPr lang="ru-RU" b="1" dirty="0">
                <a:solidFill>
                  <a:schemeClr val="tx1"/>
                </a:solidFill>
              </a:endParaRPr>
            </a:p>
          </p:txBody>
        </p:sp>
        <p:sp>
          <p:nvSpPr>
            <p:cNvPr id="12" name="Овал 11"/>
            <p:cNvSpPr/>
            <p:nvPr/>
          </p:nvSpPr>
          <p:spPr>
            <a:xfrm rot="2803872">
              <a:off x="6355456" y="1079535"/>
              <a:ext cx="1875806" cy="2765845"/>
            </a:xfrm>
            <a:prstGeom prst="ellipse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600" b="1" dirty="0" smtClean="0">
                  <a:solidFill>
                    <a:schemeClr val="tx1"/>
                  </a:solidFill>
                </a:rPr>
                <a:t>Участие в спортивных мероприятиях районного значения</a:t>
              </a:r>
              <a:endParaRPr lang="ru-RU" sz="1600" b="1" dirty="0">
                <a:solidFill>
                  <a:schemeClr val="tx1"/>
                </a:solidFill>
              </a:endParaRPr>
            </a:p>
          </p:txBody>
        </p:sp>
        <p:sp>
          <p:nvSpPr>
            <p:cNvPr id="13" name="Овал 12"/>
            <p:cNvSpPr/>
            <p:nvPr/>
          </p:nvSpPr>
          <p:spPr>
            <a:xfrm rot="16200000">
              <a:off x="1079595" y="2349375"/>
              <a:ext cx="1785948" cy="2945069"/>
            </a:xfrm>
            <a:prstGeom prst="ellipse">
              <a:avLst/>
            </a:prstGeom>
            <a:solidFill>
              <a:srgbClr val="7030A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b="1" dirty="0" smtClean="0">
                  <a:solidFill>
                    <a:schemeClr val="tx1"/>
                  </a:solidFill>
                </a:rPr>
                <a:t>Посещение кружков, секций</a:t>
              </a:r>
              <a:endParaRPr lang="ru-RU" b="1" dirty="0">
                <a:solidFill>
                  <a:schemeClr val="tx1"/>
                </a:solidFill>
              </a:endParaRPr>
            </a:p>
          </p:txBody>
        </p:sp>
        <p:sp>
          <p:nvSpPr>
            <p:cNvPr id="14" name="Овал 13"/>
            <p:cNvSpPr/>
            <p:nvPr/>
          </p:nvSpPr>
          <p:spPr>
            <a:xfrm rot="1675107">
              <a:off x="2454069" y="4032797"/>
              <a:ext cx="1678259" cy="2862189"/>
            </a:xfrm>
            <a:prstGeom prst="ellipse">
              <a:avLst/>
            </a:prstGeom>
            <a:solidFill>
              <a:srgbClr val="0070C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200" b="1" dirty="0" smtClean="0">
                  <a:solidFill>
                    <a:schemeClr val="tx1"/>
                  </a:solidFill>
                </a:rPr>
                <a:t>Обучение в ДШИ</a:t>
              </a:r>
              <a:endParaRPr lang="ru-RU" sz="2200" b="1" dirty="0">
                <a:solidFill>
                  <a:schemeClr val="tx1"/>
                </a:solidFill>
              </a:endParaRPr>
            </a:p>
          </p:txBody>
        </p:sp>
        <p:sp>
          <p:nvSpPr>
            <p:cNvPr id="15" name="Овал 14"/>
            <p:cNvSpPr/>
            <p:nvPr/>
          </p:nvSpPr>
          <p:spPr>
            <a:xfrm rot="20759126">
              <a:off x="4493608" y="4417754"/>
              <a:ext cx="1599522" cy="2383672"/>
            </a:xfrm>
            <a:prstGeom prst="ellipse">
              <a:avLst/>
            </a:prstGeom>
            <a:solidFill>
              <a:srgbClr val="00B0F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dirty="0" smtClean="0"/>
                <a:t>Участие конкурсах, тематических выставках </a:t>
              </a:r>
              <a:endParaRPr lang="ru-RU" dirty="0"/>
            </a:p>
          </p:txBody>
        </p:sp>
        <p:sp>
          <p:nvSpPr>
            <p:cNvPr id="16" name="Овал 15"/>
            <p:cNvSpPr/>
            <p:nvPr/>
          </p:nvSpPr>
          <p:spPr>
            <a:xfrm rot="18596836">
              <a:off x="6577495" y="3655884"/>
              <a:ext cx="1477309" cy="3210360"/>
            </a:xfrm>
            <a:prstGeom prst="ellipse">
              <a:avLst/>
            </a:prstGeom>
            <a:solidFill>
              <a:srgbClr val="0DDD0D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b="1" dirty="0" smtClean="0">
                  <a:solidFill>
                    <a:schemeClr val="tx1"/>
                  </a:solidFill>
                </a:rPr>
                <a:t>Посещение районных мероприятий для детей с ОВЗ</a:t>
              </a:r>
              <a:endParaRPr lang="ru-RU" b="1" dirty="0">
                <a:solidFill>
                  <a:schemeClr val="tx1"/>
                </a:solidFill>
              </a:endParaRPr>
            </a:p>
          </p:txBody>
        </p:sp>
      </p:grp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65</TotalTime>
  <Words>59</Words>
  <PresentationFormat>Экран (4:3)</PresentationFormat>
  <Paragraphs>16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Эркер</vt:lpstr>
      <vt:lpstr>МБОУ «Чечеульская СОШ»         Психолого-педагогическое  сопровождение детей с ограниченными возможностями здоровья</vt:lpstr>
      <vt:lpstr>Слайд 2</vt:lpstr>
      <vt:lpstr>Слайд 3</vt:lpstr>
      <vt:lpstr>Слайд 4</vt:lpstr>
      <vt:lpstr>Слайд 5</vt:lpstr>
      <vt:lpstr>Внеурочная деятельность детей с ОВЗ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                                                        МБОУ «Чечеульская СОШ»   Психолого- педагогическое                                    сопровождение детей с ограниченными возможностями здоровья</dc:title>
  <cp:lastModifiedBy>103</cp:lastModifiedBy>
  <cp:revision>16</cp:revision>
  <dcterms:modified xsi:type="dcterms:W3CDTF">2018-09-01T01:50:25Z</dcterms:modified>
</cp:coreProperties>
</file>