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1" r:id="rId2"/>
    <p:sldId id="302" r:id="rId3"/>
    <p:sldId id="288" r:id="rId4"/>
    <p:sldId id="289" r:id="rId5"/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8" r:id="rId26"/>
    <p:sldId id="281" r:id="rId27"/>
    <p:sldId id="282" r:id="rId28"/>
    <p:sldId id="279" r:id="rId29"/>
    <p:sldId id="283" r:id="rId30"/>
    <p:sldId id="284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300" r:id="rId39"/>
    <p:sldId id="299" r:id="rId40"/>
    <p:sldId id="298" r:id="rId41"/>
    <p:sldId id="285" r:id="rId42"/>
    <p:sldId id="303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5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08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01.09.2016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 advClick="0" advTm="5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01.09.2016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med" advClick="0" advTm="5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 advClick="0" advTm="5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 advClick="0" advTm="5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01.09.2016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 advClick="0" advTm="5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med" advClick="0" advTm="5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 advClick="0" advTm="5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 advClick="0" advTm="5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01.09.2016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 advClick="0" advTm="5000"/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4;&#1083;&#1077;&#1089;&#1103;\Desktop\6&#1073;%20&#1087;&#1086;&#1083;&#1085;&#1072;&#1103;%20&#1074;&#1077;&#1088;&#1089;&#1080;&#1103;\Barbariki-Shkolashkoladveri-raspahni(muzofon.com).mp3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еся\Desktop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еся\Desktop\Учебный год 2015-2016\Кросс нации\DSCN37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285852" y="1500174"/>
            <a:ext cx="6500858" cy="48756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/>
              <a:t>Кросс нации</a:t>
            </a:r>
            <a:endParaRPr lang="ru-RU" sz="6000" b="1" dirty="0"/>
          </a:p>
        </p:txBody>
      </p:sp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/>
              <a:t>Кросс нации</a:t>
            </a:r>
            <a:endParaRPr lang="ru-RU" sz="5400" b="1" dirty="0"/>
          </a:p>
        </p:txBody>
      </p:sp>
      <p:pic>
        <p:nvPicPr>
          <p:cNvPr id="6146" name="Picture 2" descr="C:\Users\Олеся\Desktop\Учебный год 2015-2016\Кросс нации\DSCN373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559703"/>
            <a:ext cx="6643734" cy="49828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/>
              <a:t>День именинника</a:t>
            </a:r>
            <a:endParaRPr lang="ru-RU" sz="5400" b="1" dirty="0"/>
          </a:p>
        </p:txBody>
      </p:sp>
      <p:pic>
        <p:nvPicPr>
          <p:cNvPr id="7170" name="Picture 2" descr="C:\Users\Олеся\Desktop\Учебный год 2015-2016\День Именинника\DSCN376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870" y="1428736"/>
            <a:ext cx="3482603" cy="46434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1" name="Picture 3" descr="C:\Users\Олеся\Desktop\Учебный год 2015-2016\День Именинника\DSCN376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1500174"/>
            <a:ext cx="3429023" cy="45720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/>
              <a:t>День именинника</a:t>
            </a:r>
            <a:endParaRPr lang="ru-RU" sz="5400" b="1" dirty="0"/>
          </a:p>
        </p:txBody>
      </p:sp>
      <p:pic>
        <p:nvPicPr>
          <p:cNvPr id="8195" name="Picture 3" descr="C:\Users\Олеся\Desktop\Учебный год 2015-2016\День Именинника\DSCN376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1500174"/>
            <a:ext cx="4191029" cy="3143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194" name="Picture 2" descr="C:\Users\Олеся\Desktop\Учебный год 2015-2016\День Именинника\DSCN376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3214686"/>
            <a:ext cx="4346426" cy="32598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/>
              <a:t>День именинника</a:t>
            </a:r>
            <a:endParaRPr lang="ru-RU" sz="5400" b="1" dirty="0"/>
          </a:p>
        </p:txBody>
      </p:sp>
      <p:pic>
        <p:nvPicPr>
          <p:cNvPr id="10242" name="Picture 2" descr="C:\Users\Олеся\Desktop\Учебный год 2015-2016\День Именинника\DSCN377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000240"/>
            <a:ext cx="4191029" cy="3143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43" name="Picture 3" descr="C:\Users\Олеся\Desktop\Учебный год 2015-2016\День Именинника\DSCN377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753430" y="2176000"/>
            <a:ext cx="4263601" cy="31977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/>
              <a:t>День именинника</a:t>
            </a:r>
            <a:endParaRPr lang="ru-RU" sz="5400" b="1" dirty="0"/>
          </a:p>
        </p:txBody>
      </p:sp>
      <p:pic>
        <p:nvPicPr>
          <p:cNvPr id="9218" name="Picture 2" descr="C:\Users\Олеся\Desktop\Учебный год 2015-2016\День Именинника\DSCN38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238231"/>
            <a:ext cx="6929486" cy="51971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/>
              <a:t>Весёлые старты</a:t>
            </a:r>
            <a:endParaRPr lang="ru-RU" sz="5400" b="1" dirty="0"/>
          </a:p>
        </p:txBody>
      </p:sp>
      <p:pic>
        <p:nvPicPr>
          <p:cNvPr id="11266" name="Picture 2" descr="C:\Users\Олеся\Desktop\Учебный год 2015-2016\Весёлые старты\DSCN382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2" y="1571612"/>
            <a:ext cx="5048285" cy="37862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267" name="Picture 3" descr="C:\Users\Олеся\Desktop\Учебный год 2015-2016\Весёлые старты\DSCN382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2321711"/>
            <a:ext cx="4929222" cy="36969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/>
              <a:t>День Матери</a:t>
            </a:r>
            <a:endParaRPr lang="ru-RU" sz="5400" b="1" dirty="0"/>
          </a:p>
        </p:txBody>
      </p:sp>
      <p:pic>
        <p:nvPicPr>
          <p:cNvPr id="12290" name="Picture 2" descr="C:\Users\Олеся\Desktop\Учебный год 2015-2016\День матери\DSCN384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428736"/>
            <a:ext cx="4860183" cy="36451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291" name="Picture 3" descr="C:\Users\Олеся\Desktop\Учебный год 2015-2016\День матери\DSCN384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3268264"/>
            <a:ext cx="4071966" cy="30539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/>
              <a:t>Новый год</a:t>
            </a:r>
            <a:endParaRPr lang="ru-RU" sz="5400" b="1" dirty="0"/>
          </a:p>
        </p:txBody>
      </p:sp>
      <p:pic>
        <p:nvPicPr>
          <p:cNvPr id="1028" name="Picture 4" descr="C:\Users\Олеся\Desktop\Учебный год 2015-2016\6б новый год\DSCN394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2500" t="9259" r="12500" b="24074"/>
          <a:stretch>
            <a:fillRect/>
          </a:stretch>
        </p:blipFill>
        <p:spPr bwMode="auto">
          <a:xfrm>
            <a:off x="785786" y="1428736"/>
            <a:ext cx="7643866" cy="509591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/>
              <a:t>Новый год</a:t>
            </a:r>
            <a:endParaRPr lang="ru-RU" sz="5400" b="1" dirty="0"/>
          </a:p>
        </p:txBody>
      </p:sp>
      <p:pic>
        <p:nvPicPr>
          <p:cNvPr id="2050" name="Picture 2" descr="C:\Users\Олеся\Desktop\Учебный год 2015-2016\6б новый год\DSCN404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0101" t="14492" r="13131"/>
          <a:stretch>
            <a:fillRect/>
          </a:stretch>
        </p:blipFill>
        <p:spPr bwMode="auto">
          <a:xfrm>
            <a:off x="1500166" y="1357298"/>
            <a:ext cx="6143668" cy="513238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Олеся\Desktop\лен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214290"/>
            <a:ext cx="6448450" cy="64484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 smtClean="0"/>
              <a:t>23 февраля</a:t>
            </a:r>
            <a:endParaRPr lang="ru-RU" sz="6600" dirty="0"/>
          </a:p>
        </p:txBody>
      </p:sp>
      <p:pic>
        <p:nvPicPr>
          <p:cNvPr id="1026" name="Picture 2" descr="C:\Users\Олеся\Desktop\Учебный год 2015-2016\23 февраля\DSCN408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238231"/>
            <a:ext cx="7000924" cy="52506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 smtClean="0"/>
              <a:t>23 февраля</a:t>
            </a:r>
            <a:endParaRPr lang="ru-RU" sz="6600" dirty="0"/>
          </a:p>
        </p:txBody>
      </p:sp>
      <p:pic>
        <p:nvPicPr>
          <p:cNvPr id="2050" name="Picture 2" descr="C:\Users\Олеся\Desktop\Учебный год 2015-2016\23 февраля\DSCN408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428736"/>
            <a:ext cx="6929486" cy="51971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 smtClean="0"/>
              <a:t>23 февраля</a:t>
            </a:r>
            <a:endParaRPr lang="ru-RU" sz="6600" dirty="0"/>
          </a:p>
        </p:txBody>
      </p:sp>
      <p:pic>
        <p:nvPicPr>
          <p:cNvPr id="3074" name="Picture 2" descr="C:\Users\Олеся\Desktop\Учебный год 2015-2016\23 февраля\DSCN409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285860"/>
            <a:ext cx="7072362" cy="5304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/>
              <a:t>23 февраля</a:t>
            </a:r>
            <a:endParaRPr lang="ru-RU" sz="6600" dirty="0"/>
          </a:p>
        </p:txBody>
      </p:sp>
      <p:pic>
        <p:nvPicPr>
          <p:cNvPr id="4098" name="Picture 2" descr="C:\Users\Олеся\Desktop\Учебный год 2015-2016\23 февраля\DSCN411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151449">
            <a:off x="43292" y="2279538"/>
            <a:ext cx="5082758" cy="38120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99" name="Picture 3" descr="C:\Users\Олеся\Desktop\Учебный год 2015-2016\23 февраля\DSCN411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153831">
            <a:off x="4032572" y="1852750"/>
            <a:ext cx="5189059" cy="38917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cap="small" dirty="0" smtClean="0"/>
              <a:t>23 </a:t>
            </a:r>
            <a:r>
              <a:rPr lang="ru-RU" sz="6600" dirty="0" smtClean="0"/>
              <a:t>февраля</a:t>
            </a:r>
            <a:endParaRPr lang="ru-RU" sz="6600" cap="small" dirty="0"/>
          </a:p>
        </p:txBody>
      </p:sp>
      <p:pic>
        <p:nvPicPr>
          <p:cNvPr id="5122" name="Picture 2" descr="C:\Users\Олеся\Desktop\Учебный год 2015-2016\23 февраля\DSCN41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357298"/>
            <a:ext cx="6859967" cy="51449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400" b="1" dirty="0" smtClean="0"/>
              <a:t>«Загляните в мамины глаза»</a:t>
            </a:r>
            <a:endParaRPr lang="ru-RU" sz="5400" b="1" dirty="0"/>
          </a:p>
        </p:txBody>
      </p:sp>
      <p:pic>
        <p:nvPicPr>
          <p:cNvPr id="6146" name="Picture 2" descr="C:\Users\Олеся\Desktop\Учебный год 2015-2016\Род. собрание 8 марта\DSCN412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285860"/>
            <a:ext cx="6929486" cy="51971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/>
              <a:t>«Загляните в мамины глаза»</a:t>
            </a:r>
            <a:endParaRPr lang="ru-RU" sz="4800" dirty="0"/>
          </a:p>
        </p:txBody>
      </p:sp>
      <p:pic>
        <p:nvPicPr>
          <p:cNvPr id="7170" name="Picture 2" descr="C:\Users\Олеся\Desktop\Учебный год 2015-2016\Род. собрание 8 марта\DSCN41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285860"/>
            <a:ext cx="6945364" cy="52090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/>
              <a:t>«Загляните в мамины глаза»</a:t>
            </a:r>
            <a:endParaRPr lang="ru-RU" sz="4800" dirty="0"/>
          </a:p>
        </p:txBody>
      </p:sp>
      <p:pic>
        <p:nvPicPr>
          <p:cNvPr id="8194" name="Picture 2" descr="C:\Users\Олеся\Desktop\Учебный год 2015-2016\Род. собрание 8 марта\DSCN413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285860"/>
            <a:ext cx="7143800" cy="53578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8 марта – поздравление девочек</a:t>
            </a:r>
            <a:endParaRPr lang="ru-RU" dirty="0"/>
          </a:p>
        </p:txBody>
      </p:sp>
      <p:pic>
        <p:nvPicPr>
          <p:cNvPr id="9218" name="Picture 2" descr="C:\Users\Олеся\Desktop\Учебный год 2015-2016\8 марта девочками и фото детей\DSCN413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452546"/>
            <a:ext cx="6500858" cy="48756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8 марта – поздравление девочек</a:t>
            </a:r>
            <a:endParaRPr lang="ru-RU" dirty="0"/>
          </a:p>
        </p:txBody>
      </p:sp>
      <p:pic>
        <p:nvPicPr>
          <p:cNvPr id="10242" name="Picture 2" descr="C:\Users\Олеся\Desktop\Учебный год 2015-2016\8 марта девочками и фото детей\DSCN413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285860"/>
            <a:ext cx="7072362" cy="5304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Олеся\Desktop\Учебный год 2015-2016\8 марта девочками и фото детей\DSCN414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21929" t="26126" b="18468"/>
          <a:stretch>
            <a:fillRect/>
          </a:stretch>
        </p:blipFill>
        <p:spPr bwMode="auto">
          <a:xfrm rot="5400000">
            <a:off x="-461132" y="1961274"/>
            <a:ext cx="5637108" cy="30003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291" name="Picture 3" descr="C:\Users\Олеся\Desktop\Учебный год 2015-2016\8 марта девочками и фото детей\DSCN4163.JPG"/>
          <p:cNvPicPr>
            <a:picLocks noChangeAspect="1" noChangeArrowheads="1"/>
          </p:cNvPicPr>
          <p:nvPr/>
        </p:nvPicPr>
        <p:blipFill>
          <a:blip r:embed="rId3" cstate="print"/>
          <a:srcRect l="22709" t="30142" r="21390" b="3021"/>
          <a:stretch>
            <a:fillRect/>
          </a:stretch>
        </p:blipFill>
        <p:spPr bwMode="auto">
          <a:xfrm>
            <a:off x="5072066" y="642918"/>
            <a:ext cx="3522874" cy="56145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8 марта – поздравление девочек</a:t>
            </a:r>
            <a:endParaRPr lang="ru-RU" dirty="0"/>
          </a:p>
        </p:txBody>
      </p:sp>
      <p:pic>
        <p:nvPicPr>
          <p:cNvPr id="11266" name="Picture 2" descr="C:\Users\Олеся\Desktop\Учебный год 2015-2016\8 марта девочками и фото детей\DSCN414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1578" r="1980"/>
          <a:stretch>
            <a:fillRect/>
          </a:stretch>
        </p:blipFill>
        <p:spPr bwMode="auto">
          <a:xfrm>
            <a:off x="714348" y="1214422"/>
            <a:ext cx="7858180" cy="53165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/>
              <a:t>Концерт – поздравление</a:t>
            </a:r>
            <a:endParaRPr lang="ru-RU" sz="5400" b="1" dirty="0"/>
          </a:p>
        </p:txBody>
      </p:sp>
      <p:pic>
        <p:nvPicPr>
          <p:cNvPr id="1026" name="Picture 2" descr="C:\Documents and Settings\Администратор\Рабочий стол\Фото\DSC0673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268760"/>
            <a:ext cx="6840760" cy="51305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/>
              <a:t>Конкурс чтецов</a:t>
            </a:r>
            <a:endParaRPr lang="ru-RU" sz="5400" b="1" dirty="0"/>
          </a:p>
        </p:txBody>
      </p:sp>
      <p:pic>
        <p:nvPicPr>
          <p:cNvPr id="2050" name="Picture 2" descr="C:\Documents and Settings\Администратор\Рабочий стол\Фото\DSC0637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29400" t="15750" r="20201" b="17177"/>
          <a:stretch>
            <a:fillRect/>
          </a:stretch>
        </p:blipFill>
        <p:spPr bwMode="auto">
          <a:xfrm>
            <a:off x="1115616" y="1412776"/>
            <a:ext cx="2952328" cy="52387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 descr="C:\Documents and Settings\Администратор\Рабочий стол\Фото\DSC0637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31828" t="14871" r="25318" b="5748"/>
          <a:stretch>
            <a:fillRect/>
          </a:stretch>
        </p:blipFill>
        <p:spPr bwMode="auto">
          <a:xfrm>
            <a:off x="4932040" y="1556792"/>
            <a:ext cx="3381252" cy="46974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/>
              <a:t>Конкурс чтецов</a:t>
            </a:r>
            <a:endParaRPr lang="ru-RU" sz="5400" b="1" dirty="0"/>
          </a:p>
        </p:txBody>
      </p:sp>
      <p:pic>
        <p:nvPicPr>
          <p:cNvPr id="3074" name="Picture 2" descr="C:\Documents and Settings\Администратор\Рабочий стол\Фото\DSC0637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5194" t="2292" r="8657" b="-1516"/>
          <a:stretch>
            <a:fillRect/>
          </a:stretch>
        </p:blipFill>
        <p:spPr bwMode="auto">
          <a:xfrm>
            <a:off x="2339752" y="1268760"/>
            <a:ext cx="4752528" cy="534659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/>
              <a:t>Сдача норм ГТО</a:t>
            </a:r>
            <a:endParaRPr lang="ru-RU" sz="5400" b="1" dirty="0"/>
          </a:p>
        </p:txBody>
      </p:sp>
      <p:pic>
        <p:nvPicPr>
          <p:cNvPr id="4098" name="Picture 2" descr="C:\Documents and Settings\Администратор\Рабочий стол\Фото\DSC0698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29067" r="51181" b="6359"/>
          <a:stretch>
            <a:fillRect/>
          </a:stretch>
        </p:blipFill>
        <p:spPr bwMode="auto">
          <a:xfrm>
            <a:off x="2195736" y="1340768"/>
            <a:ext cx="5184576" cy="51433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b="1" dirty="0" smtClean="0"/>
              <a:t>Уборка школьной территории</a:t>
            </a:r>
            <a:endParaRPr lang="ru-RU" sz="4800" b="1" dirty="0"/>
          </a:p>
        </p:txBody>
      </p:sp>
      <p:pic>
        <p:nvPicPr>
          <p:cNvPr id="5122" name="Picture 2" descr="C:\Documents and Settings\Администратор\Рабочий стол\Фото\DSC0703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751" t="8592" r="8656" b="6359"/>
          <a:stretch>
            <a:fillRect/>
          </a:stretch>
        </p:blipFill>
        <p:spPr bwMode="auto">
          <a:xfrm>
            <a:off x="1475656" y="1628800"/>
            <a:ext cx="6264696" cy="451058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b="1" dirty="0" smtClean="0"/>
              <a:t>Уборка школьной территории</a:t>
            </a:r>
            <a:endParaRPr lang="ru-RU" sz="4800" b="1" dirty="0"/>
          </a:p>
        </p:txBody>
      </p:sp>
      <p:pic>
        <p:nvPicPr>
          <p:cNvPr id="6146" name="Picture 2" descr="C:\Documents and Settings\Администратор\Рабочий стол\Фото\DSC0702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4402320">
            <a:off x="435130" y="2312870"/>
            <a:ext cx="4402074" cy="33015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47" name="Picture 3" descr="C:\Documents and Settings\Администратор\Рабочий стол\Фото\DSC0703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10557" t="10836" r="7868"/>
          <a:stretch>
            <a:fillRect/>
          </a:stretch>
        </p:blipFill>
        <p:spPr bwMode="auto">
          <a:xfrm rot="6123288">
            <a:off x="4809031" y="2356623"/>
            <a:ext cx="3982161" cy="32644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b="1" dirty="0" smtClean="0"/>
              <a:t>Отчётный концерт (</a:t>
            </a:r>
            <a:r>
              <a:rPr lang="ru-RU" sz="4800" b="1" dirty="0" err="1" smtClean="0"/>
              <a:t>ХККк</a:t>
            </a:r>
            <a:r>
              <a:rPr lang="ru-RU" sz="4800" b="1" dirty="0" smtClean="0"/>
              <a:t>)</a:t>
            </a:r>
            <a:endParaRPr lang="ru-RU" sz="4800" b="1" dirty="0"/>
          </a:p>
        </p:txBody>
      </p:sp>
      <p:pic>
        <p:nvPicPr>
          <p:cNvPr id="1026" name="Picture 2" descr="C:\Documents and Settings\Администратор\Рабочий стол\Концерт 12.05\DSCN418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8235" t="13269" r="9411" b="14574"/>
          <a:stretch>
            <a:fillRect/>
          </a:stretch>
        </p:blipFill>
        <p:spPr bwMode="auto">
          <a:xfrm>
            <a:off x="971600" y="1628800"/>
            <a:ext cx="6768752" cy="44480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b="1" dirty="0" smtClean="0"/>
              <a:t>Отчётный концерт (</a:t>
            </a:r>
            <a:r>
              <a:rPr lang="ru-RU" sz="4800" b="1" dirty="0" err="1" smtClean="0"/>
              <a:t>ХККк</a:t>
            </a:r>
            <a:r>
              <a:rPr lang="ru-RU" sz="4800" b="1" dirty="0" smtClean="0"/>
              <a:t>)</a:t>
            </a:r>
            <a:endParaRPr lang="ru-RU" sz="4800" b="1" dirty="0"/>
          </a:p>
        </p:txBody>
      </p:sp>
      <p:pic>
        <p:nvPicPr>
          <p:cNvPr id="2050" name="Picture 2" descr="C:\Documents and Settings\Администратор\Рабочий стол\Концерт 12.05\DSCN418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36482" t="27072" r="32738" b="14478"/>
          <a:stretch>
            <a:fillRect/>
          </a:stretch>
        </p:blipFill>
        <p:spPr bwMode="auto">
          <a:xfrm>
            <a:off x="611560" y="1556792"/>
            <a:ext cx="3312368" cy="47176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 descr="C:\Documents and Settings\Администратор\Рабочий стол\Концерт 12.05\DSCN419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17991" t="2174" r="31466" b="6522"/>
          <a:stretch>
            <a:fillRect/>
          </a:stretch>
        </p:blipFill>
        <p:spPr bwMode="auto">
          <a:xfrm>
            <a:off x="4860032" y="1556792"/>
            <a:ext cx="3518105" cy="47664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b="1" dirty="0" smtClean="0"/>
              <a:t>Отчётный концерт (</a:t>
            </a:r>
            <a:r>
              <a:rPr lang="ru-RU" sz="4800" b="1" dirty="0" err="1" smtClean="0"/>
              <a:t>ХККк</a:t>
            </a:r>
            <a:r>
              <a:rPr lang="ru-RU" sz="4800" b="1" dirty="0" smtClean="0"/>
              <a:t>)</a:t>
            </a:r>
            <a:endParaRPr lang="ru-RU" sz="4800" b="1" dirty="0"/>
          </a:p>
        </p:txBody>
      </p:sp>
      <p:pic>
        <p:nvPicPr>
          <p:cNvPr id="3074" name="Picture 2" descr="C:\Documents and Settings\Администратор\Рабочий стол\Концерт 12.05\DSCN42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3" y="1412776"/>
            <a:ext cx="6720747" cy="50405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Олеся\Desktop\Учебный год 2015-2016\8 марта девочками и фото детей\DSCN415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12727" t="37616" r="34546" b="-1706"/>
          <a:stretch>
            <a:fillRect/>
          </a:stretch>
        </p:blipFill>
        <p:spPr bwMode="auto">
          <a:xfrm>
            <a:off x="642910" y="500042"/>
            <a:ext cx="3714776" cy="6020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315" name="Picture 3" descr="C:\Users\Олеся\Desktop\Учебный год 2015-2016\8 марта девочками и фото детей\DSCN416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23715" t="28986" r="20246" b="2899"/>
          <a:stretch>
            <a:fillRect/>
          </a:stretch>
        </p:blipFill>
        <p:spPr bwMode="auto">
          <a:xfrm>
            <a:off x="4788024" y="438071"/>
            <a:ext cx="3711546" cy="60152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b="1" dirty="0" smtClean="0"/>
              <a:t>Отчётный концерт (</a:t>
            </a:r>
            <a:r>
              <a:rPr lang="ru-RU" sz="4800" b="1" dirty="0" err="1" smtClean="0"/>
              <a:t>ХККк</a:t>
            </a:r>
            <a:r>
              <a:rPr lang="ru-RU" sz="4800" b="1" dirty="0" smtClean="0"/>
              <a:t>)</a:t>
            </a:r>
            <a:endParaRPr lang="ru-RU" sz="4800" b="1" dirty="0"/>
          </a:p>
        </p:txBody>
      </p:sp>
      <p:pic>
        <p:nvPicPr>
          <p:cNvPr id="4098" name="Picture 2" descr="C:\Documents and Settings\Администратор\Рабочий стол\Концерт 12.05\DSCN42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896" t="9452" r="7792" b="9162"/>
          <a:stretch>
            <a:fillRect/>
          </a:stretch>
        </p:blipFill>
        <p:spPr bwMode="auto">
          <a:xfrm>
            <a:off x="1043608" y="1340768"/>
            <a:ext cx="7056784" cy="48774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Олеся\Desktop\Учебный год 2015-2016\8 марта девочками и фото детей\DSCN4168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 t="17411"/>
          <a:stretch>
            <a:fillRect/>
          </a:stretch>
        </p:blipFill>
        <p:spPr bwMode="auto">
          <a:xfrm>
            <a:off x="357158" y="857232"/>
            <a:ext cx="8428037" cy="5221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Олеся\Desktop\1_sentjabrja_20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0500" y="-142875"/>
            <a:ext cx="9525000" cy="714375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6000" dirty="0" smtClean="0"/>
              <a:t>2015-2016 учебный год</a:t>
            </a:r>
            <a:endParaRPr lang="ru-RU" sz="60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9600" dirty="0" smtClean="0"/>
              <a:t>6 б класс</a:t>
            </a:r>
            <a:endParaRPr lang="ru-RU" sz="9600" dirty="0"/>
          </a:p>
        </p:txBody>
      </p:sp>
      <p:pic>
        <p:nvPicPr>
          <p:cNvPr id="5" name="Barbariki-Shkolashkoladveri-raspahni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428992" y="500042"/>
            <a:ext cx="1866912" cy="1866912"/>
          </a:xfrm>
          <a:prstGeom prst="rect">
            <a:avLst/>
          </a:prstGeom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2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/>
              <a:t>1 сентября 2015 г.</a:t>
            </a:r>
            <a:endParaRPr lang="ru-RU" sz="5400" b="1" dirty="0"/>
          </a:p>
        </p:txBody>
      </p:sp>
      <p:pic>
        <p:nvPicPr>
          <p:cNvPr id="1026" name="Picture 2" descr="C:\Users\Олеся\Desktop\Учебный год 2015-2016\1 сентября\DSCN364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357298"/>
            <a:ext cx="6572296" cy="49292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/>
              <a:t>День здоровья</a:t>
            </a:r>
            <a:endParaRPr lang="ru-RU" sz="5400" b="1" dirty="0"/>
          </a:p>
        </p:txBody>
      </p:sp>
      <p:pic>
        <p:nvPicPr>
          <p:cNvPr id="2050" name="Picture 2" descr="C:\Users\Олеся\Desktop\Учебный год 2015-2016\День здоровья\DSCN365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643050"/>
            <a:ext cx="4518861" cy="33891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 descr="C:\Users\Олеся\Desktop\Учебный год 2015-2016\День здоровья\DSCN366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286124"/>
            <a:ext cx="4000528" cy="30003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/>
              <a:t>День здоровья</a:t>
            </a:r>
            <a:endParaRPr lang="ru-RU" sz="5400" b="1" dirty="0"/>
          </a:p>
        </p:txBody>
      </p:sp>
      <p:pic>
        <p:nvPicPr>
          <p:cNvPr id="3075" name="Picture 3" descr="C:\Users\Олеся\Desktop\Учебный год 2015-2016\День здоровья\DSCN369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1428736"/>
            <a:ext cx="3340577" cy="44541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6" name="Picture 4" descr="C:\Users\Олеся\Desktop\Учебный год 2015-2016\День здоровья\DSCN368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428736"/>
            <a:ext cx="3357586" cy="44767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/>
              <a:t>Я – талантлив!</a:t>
            </a:r>
            <a:endParaRPr lang="ru-RU" sz="5400" b="1" dirty="0"/>
          </a:p>
        </p:txBody>
      </p:sp>
      <p:pic>
        <p:nvPicPr>
          <p:cNvPr id="4098" name="Picture 2" descr="C:\Users\Олеся\Desktop\Учебный год 2015-2016\Я талантлив!\DSCN37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428736"/>
            <a:ext cx="6429420" cy="48220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113</TotalTime>
  <Words>118</Words>
  <Application>Microsoft Office PowerPoint</Application>
  <PresentationFormat>Экран (4:3)</PresentationFormat>
  <Paragraphs>37</Paragraphs>
  <Slides>42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Бумажная</vt:lpstr>
      <vt:lpstr>Слайд 1</vt:lpstr>
      <vt:lpstr>Слайд 2</vt:lpstr>
      <vt:lpstr>Слайд 3</vt:lpstr>
      <vt:lpstr>Слайд 4</vt:lpstr>
      <vt:lpstr>6 б класс</vt:lpstr>
      <vt:lpstr>1 сентября 2015 г.</vt:lpstr>
      <vt:lpstr>День здоровья</vt:lpstr>
      <vt:lpstr>День здоровья</vt:lpstr>
      <vt:lpstr>Я – талантлив!</vt:lpstr>
      <vt:lpstr>Кросс нации</vt:lpstr>
      <vt:lpstr>Кросс нации</vt:lpstr>
      <vt:lpstr>День именинника</vt:lpstr>
      <vt:lpstr>День именинника</vt:lpstr>
      <vt:lpstr>День именинника</vt:lpstr>
      <vt:lpstr>День именинника</vt:lpstr>
      <vt:lpstr>Весёлые старты</vt:lpstr>
      <vt:lpstr>День Матери</vt:lpstr>
      <vt:lpstr>Новый год</vt:lpstr>
      <vt:lpstr>Новый год</vt:lpstr>
      <vt:lpstr>23 февраля</vt:lpstr>
      <vt:lpstr>23 февраля</vt:lpstr>
      <vt:lpstr>23 февраля</vt:lpstr>
      <vt:lpstr>23 февраля</vt:lpstr>
      <vt:lpstr>23 февраля</vt:lpstr>
      <vt:lpstr>«Загляните в мамины глаза»</vt:lpstr>
      <vt:lpstr>«Загляните в мамины глаза»</vt:lpstr>
      <vt:lpstr>«Загляните в мамины глаза»</vt:lpstr>
      <vt:lpstr>8 марта – поздравление девочек</vt:lpstr>
      <vt:lpstr>8 марта – поздравление девочек</vt:lpstr>
      <vt:lpstr>8 марта – поздравление девочек</vt:lpstr>
      <vt:lpstr>Концерт – поздравление</vt:lpstr>
      <vt:lpstr>Конкурс чтецов</vt:lpstr>
      <vt:lpstr>Конкурс чтецов</vt:lpstr>
      <vt:lpstr>Сдача норм ГТО</vt:lpstr>
      <vt:lpstr>Уборка школьной территории</vt:lpstr>
      <vt:lpstr>Уборка школьной территории</vt:lpstr>
      <vt:lpstr>Отчётный концерт (ХККк)</vt:lpstr>
      <vt:lpstr>Отчётный концерт (ХККк)</vt:lpstr>
      <vt:lpstr>Отчётный концерт (ХККк)</vt:lpstr>
      <vt:lpstr>Отчётный концерт (ХККк)</vt:lpstr>
      <vt:lpstr>Слайд 41</vt:lpstr>
      <vt:lpstr>Слайд 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 б класс</dc:title>
  <dc:creator>Олеся</dc:creator>
  <cp:lastModifiedBy>Олеся</cp:lastModifiedBy>
  <cp:revision>15</cp:revision>
  <dcterms:created xsi:type="dcterms:W3CDTF">2015-12-09T08:27:38Z</dcterms:created>
  <dcterms:modified xsi:type="dcterms:W3CDTF">2016-09-01T11:00:55Z</dcterms:modified>
</cp:coreProperties>
</file>