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74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3" r:id="rId15"/>
    <p:sldId id="269" r:id="rId16"/>
    <p:sldId id="275" r:id="rId17"/>
    <p:sldId id="270" r:id="rId18"/>
    <p:sldId id="276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4" autoAdjust="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Высота каблука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балетки, кеды</c:v>
                </c:pt>
                <c:pt idx="1">
                  <c:v>1-2 см.</c:v>
                </c:pt>
                <c:pt idx="2">
                  <c:v>3-4 см.</c:v>
                </c:pt>
                <c:pt idx="3">
                  <c:v>5-6 см.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24</c:v>
                </c:pt>
                <c:pt idx="1">
                  <c:v>62</c:v>
                </c:pt>
                <c:pt idx="2">
                  <c:v>13</c:v>
                </c:pt>
                <c:pt idx="3">
                  <c:v>1.2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>
              <a:solidFill>
                <a:schemeClr val="bg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Высота каблука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балетки, кеды</c:v>
                </c:pt>
                <c:pt idx="1">
                  <c:v>1-2 см.</c:v>
                </c:pt>
                <c:pt idx="2">
                  <c:v>3-4 см.</c:v>
                </c:pt>
                <c:pt idx="3">
                  <c:v>5-6 см.</c:v>
                </c:pt>
                <c:pt idx="4">
                  <c:v>7-8 см.</c:v>
                </c:pt>
                <c:pt idx="5">
                  <c:v>9 см. и выше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76</c:v>
                </c:pt>
                <c:pt idx="1">
                  <c:v>3</c:v>
                </c:pt>
                <c:pt idx="2">
                  <c:v>8</c:v>
                </c:pt>
                <c:pt idx="3">
                  <c:v>3</c:v>
                </c:pt>
                <c:pt idx="4">
                  <c:v>6</c:v>
                </c:pt>
                <c:pt idx="5">
                  <c:v>4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  <c:txPr>
        <a:bodyPr/>
        <a:lstStyle/>
        <a:p>
          <a:pPr>
            <a:defRPr>
              <a:solidFill>
                <a:schemeClr val="bg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01F5CE-E762-4ED1-9A27-B6593797380C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64D6D82-E31A-487A-998A-4E8FE8A7DB9B}">
      <dgm:prSet phldrT="[Текст]"/>
      <dgm:spPr/>
      <dgm:t>
        <a:bodyPr/>
        <a:lstStyle/>
        <a:p>
          <a:r>
            <a:rPr lang="ru-RU" dirty="0" smtClean="0"/>
            <a:t>Неорганические</a:t>
          </a:r>
        </a:p>
        <a:p>
          <a:r>
            <a:rPr lang="ru-RU" dirty="0" smtClean="0"/>
            <a:t> вещества</a:t>
          </a:r>
          <a:endParaRPr lang="ru-RU" dirty="0"/>
        </a:p>
      </dgm:t>
    </dgm:pt>
    <dgm:pt modelId="{EF68CEA2-2FB6-490D-B014-0E10DC423545}" type="parTrans" cxnId="{DCA592F1-389A-494B-BBB4-F893100B722F}">
      <dgm:prSet/>
      <dgm:spPr/>
      <dgm:t>
        <a:bodyPr/>
        <a:lstStyle/>
        <a:p>
          <a:endParaRPr lang="ru-RU"/>
        </a:p>
      </dgm:t>
    </dgm:pt>
    <dgm:pt modelId="{4514D086-C8B5-4D92-81B2-C58858B42CB2}" type="sibTrans" cxnId="{DCA592F1-389A-494B-BBB4-F893100B722F}">
      <dgm:prSet/>
      <dgm:spPr/>
      <dgm:t>
        <a:bodyPr/>
        <a:lstStyle/>
        <a:p>
          <a:endParaRPr lang="ru-RU"/>
        </a:p>
      </dgm:t>
    </dgm:pt>
    <dgm:pt modelId="{E0262F37-5205-48A7-942C-A769D0CEF0EF}">
      <dgm:prSet phldrT="[Текст]"/>
      <dgm:spPr/>
      <dgm:t>
        <a:bodyPr/>
        <a:lstStyle/>
        <a:p>
          <a:r>
            <a:rPr lang="ru-RU" dirty="0" smtClean="0"/>
            <a:t>Органические </a:t>
          </a:r>
        </a:p>
        <a:p>
          <a:r>
            <a:rPr lang="ru-RU" dirty="0" smtClean="0"/>
            <a:t>вещества</a:t>
          </a:r>
          <a:endParaRPr lang="ru-RU" dirty="0"/>
        </a:p>
      </dgm:t>
    </dgm:pt>
    <dgm:pt modelId="{F16177C7-7829-48D3-B8B6-5576EA1BFDBE}" type="parTrans" cxnId="{535F1C10-A2B3-4331-B1B3-F0C5C971B464}">
      <dgm:prSet/>
      <dgm:spPr/>
      <dgm:t>
        <a:bodyPr/>
        <a:lstStyle/>
        <a:p>
          <a:endParaRPr lang="ru-RU"/>
        </a:p>
      </dgm:t>
    </dgm:pt>
    <dgm:pt modelId="{A0F7703E-18AF-4577-B9CC-89320A85FF53}" type="sibTrans" cxnId="{535F1C10-A2B3-4331-B1B3-F0C5C971B464}">
      <dgm:prSet/>
      <dgm:spPr/>
      <dgm:t>
        <a:bodyPr/>
        <a:lstStyle/>
        <a:p>
          <a:endParaRPr lang="ru-RU"/>
        </a:p>
      </dgm:t>
    </dgm:pt>
    <dgm:pt modelId="{879A963A-A8B7-4E81-A2DD-17E0F2504537}" type="pres">
      <dgm:prSet presAssocID="{C801F5CE-E762-4ED1-9A27-B6593797380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307114-B3D9-4FDD-A557-D218E1E370F3}" type="pres">
      <dgm:prSet presAssocID="{B64D6D82-E31A-487A-998A-4E8FE8A7DB9B}" presName="parentLin" presStyleCnt="0"/>
      <dgm:spPr/>
    </dgm:pt>
    <dgm:pt modelId="{66633A12-A0ED-46FD-931B-05C92C4134F5}" type="pres">
      <dgm:prSet presAssocID="{B64D6D82-E31A-487A-998A-4E8FE8A7DB9B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3204ED65-C532-4A6A-8961-A96E15400245}" type="pres">
      <dgm:prSet presAssocID="{B64D6D82-E31A-487A-998A-4E8FE8A7DB9B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FBF65A-AC30-4428-AE20-EB823E60B9EA}" type="pres">
      <dgm:prSet presAssocID="{B64D6D82-E31A-487A-998A-4E8FE8A7DB9B}" presName="negativeSpace" presStyleCnt="0"/>
      <dgm:spPr/>
    </dgm:pt>
    <dgm:pt modelId="{1459DC09-E1EE-4EB5-BDCB-F9CADB0A4F33}" type="pres">
      <dgm:prSet presAssocID="{B64D6D82-E31A-487A-998A-4E8FE8A7DB9B}" presName="childText" presStyleLbl="conFgAcc1" presStyleIdx="0" presStyleCnt="2">
        <dgm:presLayoutVars>
          <dgm:bulletEnabled val="1"/>
        </dgm:presLayoutVars>
      </dgm:prSet>
      <dgm:spPr/>
    </dgm:pt>
    <dgm:pt modelId="{06220C38-B33A-4195-82EC-867D5D72B131}" type="pres">
      <dgm:prSet presAssocID="{4514D086-C8B5-4D92-81B2-C58858B42CB2}" presName="spaceBetweenRectangles" presStyleCnt="0"/>
      <dgm:spPr/>
    </dgm:pt>
    <dgm:pt modelId="{CE0F96ED-E0D0-4E31-BF9D-58290BE70FFE}" type="pres">
      <dgm:prSet presAssocID="{E0262F37-5205-48A7-942C-A769D0CEF0EF}" presName="parentLin" presStyleCnt="0"/>
      <dgm:spPr/>
    </dgm:pt>
    <dgm:pt modelId="{6F8CCA9D-09D7-4A5C-88F4-4645FDA5191E}" type="pres">
      <dgm:prSet presAssocID="{E0262F37-5205-48A7-942C-A769D0CEF0EF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16485EB2-3C3B-4169-8AB1-3607719483BE}" type="pres">
      <dgm:prSet presAssocID="{E0262F37-5205-48A7-942C-A769D0CEF0E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7B53BD-2635-4179-9EFE-A44953378141}" type="pres">
      <dgm:prSet presAssocID="{E0262F37-5205-48A7-942C-A769D0CEF0EF}" presName="negativeSpace" presStyleCnt="0"/>
      <dgm:spPr/>
    </dgm:pt>
    <dgm:pt modelId="{3EE78A13-2579-4B79-83D0-E50ECCE0B942}" type="pres">
      <dgm:prSet presAssocID="{E0262F37-5205-48A7-942C-A769D0CEF0EF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AB82E3FB-7546-4A49-B555-E896F16C38FD}" type="presOf" srcId="{B64D6D82-E31A-487A-998A-4E8FE8A7DB9B}" destId="{3204ED65-C532-4A6A-8961-A96E15400245}" srcOrd="1" destOrd="0" presId="urn:microsoft.com/office/officeart/2005/8/layout/list1"/>
    <dgm:cxn modelId="{DCA592F1-389A-494B-BBB4-F893100B722F}" srcId="{C801F5CE-E762-4ED1-9A27-B6593797380C}" destId="{B64D6D82-E31A-487A-998A-4E8FE8A7DB9B}" srcOrd="0" destOrd="0" parTransId="{EF68CEA2-2FB6-490D-B014-0E10DC423545}" sibTransId="{4514D086-C8B5-4D92-81B2-C58858B42CB2}"/>
    <dgm:cxn modelId="{44C4F83A-5B88-4C89-9380-FF8CD2A5C333}" type="presOf" srcId="{C801F5CE-E762-4ED1-9A27-B6593797380C}" destId="{879A963A-A8B7-4E81-A2DD-17E0F2504537}" srcOrd="0" destOrd="0" presId="urn:microsoft.com/office/officeart/2005/8/layout/list1"/>
    <dgm:cxn modelId="{FBE4CC01-8337-4D57-90EB-EC2394C83DAD}" type="presOf" srcId="{E0262F37-5205-48A7-942C-A769D0CEF0EF}" destId="{6F8CCA9D-09D7-4A5C-88F4-4645FDA5191E}" srcOrd="0" destOrd="0" presId="urn:microsoft.com/office/officeart/2005/8/layout/list1"/>
    <dgm:cxn modelId="{E2389ADE-B94C-49D6-A376-6C990368572E}" type="presOf" srcId="{B64D6D82-E31A-487A-998A-4E8FE8A7DB9B}" destId="{66633A12-A0ED-46FD-931B-05C92C4134F5}" srcOrd="0" destOrd="0" presId="urn:microsoft.com/office/officeart/2005/8/layout/list1"/>
    <dgm:cxn modelId="{37E0EA1C-C8E2-4099-8AC8-49F6B2E41DFD}" type="presOf" srcId="{E0262F37-5205-48A7-942C-A769D0CEF0EF}" destId="{16485EB2-3C3B-4169-8AB1-3607719483BE}" srcOrd="1" destOrd="0" presId="urn:microsoft.com/office/officeart/2005/8/layout/list1"/>
    <dgm:cxn modelId="{535F1C10-A2B3-4331-B1B3-F0C5C971B464}" srcId="{C801F5CE-E762-4ED1-9A27-B6593797380C}" destId="{E0262F37-5205-48A7-942C-A769D0CEF0EF}" srcOrd="1" destOrd="0" parTransId="{F16177C7-7829-48D3-B8B6-5576EA1BFDBE}" sibTransId="{A0F7703E-18AF-4577-B9CC-89320A85FF53}"/>
    <dgm:cxn modelId="{5EFC9ABD-81A9-471E-89A7-EE6B28B2117E}" type="presParOf" srcId="{879A963A-A8B7-4E81-A2DD-17E0F2504537}" destId="{BB307114-B3D9-4FDD-A557-D218E1E370F3}" srcOrd="0" destOrd="0" presId="urn:microsoft.com/office/officeart/2005/8/layout/list1"/>
    <dgm:cxn modelId="{915E0774-F620-4615-BDA9-DD4C957F5B67}" type="presParOf" srcId="{BB307114-B3D9-4FDD-A557-D218E1E370F3}" destId="{66633A12-A0ED-46FD-931B-05C92C4134F5}" srcOrd="0" destOrd="0" presId="urn:microsoft.com/office/officeart/2005/8/layout/list1"/>
    <dgm:cxn modelId="{5F84891A-44DB-4D16-8164-DA122070B4E8}" type="presParOf" srcId="{BB307114-B3D9-4FDD-A557-D218E1E370F3}" destId="{3204ED65-C532-4A6A-8961-A96E15400245}" srcOrd="1" destOrd="0" presId="urn:microsoft.com/office/officeart/2005/8/layout/list1"/>
    <dgm:cxn modelId="{45EF6252-B5A2-40C4-9098-3291FB45C1B9}" type="presParOf" srcId="{879A963A-A8B7-4E81-A2DD-17E0F2504537}" destId="{42FBF65A-AC30-4428-AE20-EB823E60B9EA}" srcOrd="1" destOrd="0" presId="urn:microsoft.com/office/officeart/2005/8/layout/list1"/>
    <dgm:cxn modelId="{99BB87C7-7453-4AEE-A8E9-4A18F44C75FE}" type="presParOf" srcId="{879A963A-A8B7-4E81-A2DD-17E0F2504537}" destId="{1459DC09-E1EE-4EB5-BDCB-F9CADB0A4F33}" srcOrd="2" destOrd="0" presId="urn:microsoft.com/office/officeart/2005/8/layout/list1"/>
    <dgm:cxn modelId="{6040A337-D55A-4826-A782-FB00F0F70019}" type="presParOf" srcId="{879A963A-A8B7-4E81-A2DD-17E0F2504537}" destId="{06220C38-B33A-4195-82EC-867D5D72B131}" srcOrd="3" destOrd="0" presId="urn:microsoft.com/office/officeart/2005/8/layout/list1"/>
    <dgm:cxn modelId="{97031FBC-5CBE-474B-9059-2B2BB200D82A}" type="presParOf" srcId="{879A963A-A8B7-4E81-A2DD-17E0F2504537}" destId="{CE0F96ED-E0D0-4E31-BF9D-58290BE70FFE}" srcOrd="4" destOrd="0" presId="urn:microsoft.com/office/officeart/2005/8/layout/list1"/>
    <dgm:cxn modelId="{75B982C9-B447-4CD8-85D2-758EE93B3696}" type="presParOf" srcId="{CE0F96ED-E0D0-4E31-BF9D-58290BE70FFE}" destId="{6F8CCA9D-09D7-4A5C-88F4-4645FDA5191E}" srcOrd="0" destOrd="0" presId="urn:microsoft.com/office/officeart/2005/8/layout/list1"/>
    <dgm:cxn modelId="{2902C2E7-39AF-4EF5-9E44-03639296C460}" type="presParOf" srcId="{CE0F96ED-E0D0-4E31-BF9D-58290BE70FFE}" destId="{16485EB2-3C3B-4169-8AB1-3607719483BE}" srcOrd="1" destOrd="0" presId="urn:microsoft.com/office/officeart/2005/8/layout/list1"/>
    <dgm:cxn modelId="{50A8652D-D05C-40E6-9792-F41F9AA681DE}" type="presParOf" srcId="{879A963A-A8B7-4E81-A2DD-17E0F2504537}" destId="{EF7B53BD-2635-4179-9EFE-A44953378141}" srcOrd="5" destOrd="0" presId="urn:microsoft.com/office/officeart/2005/8/layout/list1"/>
    <dgm:cxn modelId="{37A1EED1-EC18-4EF8-8EA6-EDD72C9C94A7}" type="presParOf" srcId="{879A963A-A8B7-4E81-A2DD-17E0F2504537}" destId="{3EE78A13-2579-4B79-83D0-E50ECCE0B942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E803B2-3211-418C-8B95-40CB64AAE4E2}" type="doc">
      <dgm:prSet loTypeId="urn:microsoft.com/office/officeart/2005/8/layout/process4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16427D-AEAE-460C-AFA8-96BB82276D21}">
      <dgm:prSet phldrT="[Текст]"/>
      <dgm:spPr/>
      <dgm:t>
        <a:bodyPr/>
        <a:lstStyle/>
        <a:p>
          <a:r>
            <a:rPr lang="ru-RU" b="1" dirty="0" smtClean="0"/>
            <a:t>Плоская подошва</a:t>
          </a:r>
          <a:endParaRPr lang="ru-RU" b="1" dirty="0"/>
        </a:p>
      </dgm:t>
    </dgm:pt>
    <dgm:pt modelId="{4CF38492-B5AC-4A6C-B752-1637CBE2D6EC}" type="parTrans" cxnId="{F0FEFFA8-5ECE-4E23-B558-264CB8899BEC}">
      <dgm:prSet/>
      <dgm:spPr/>
      <dgm:t>
        <a:bodyPr/>
        <a:lstStyle/>
        <a:p>
          <a:endParaRPr lang="ru-RU"/>
        </a:p>
      </dgm:t>
    </dgm:pt>
    <dgm:pt modelId="{025EAF2C-05E5-454C-A929-3BD713471CEE}" type="sibTrans" cxnId="{F0FEFFA8-5ECE-4E23-B558-264CB8899BEC}">
      <dgm:prSet/>
      <dgm:spPr/>
      <dgm:t>
        <a:bodyPr/>
        <a:lstStyle/>
        <a:p>
          <a:endParaRPr lang="ru-RU"/>
        </a:p>
      </dgm:t>
    </dgm:pt>
    <dgm:pt modelId="{158EAE76-3F09-4C21-A600-E460DF22485C}">
      <dgm:prSet phldrT="[Текст]"/>
      <dgm:spPr/>
      <dgm:t>
        <a:bodyPr/>
        <a:lstStyle/>
        <a:p>
          <a:r>
            <a:rPr lang="ru-RU" dirty="0" smtClean="0"/>
            <a:t>Давление</a:t>
          </a:r>
          <a:endParaRPr lang="ru-RU" dirty="0"/>
        </a:p>
      </dgm:t>
    </dgm:pt>
    <dgm:pt modelId="{F3375C2F-AC8F-446D-88DA-37C92B2DD30E}" type="parTrans" cxnId="{EED2C96F-0604-40A8-8573-D52D91BB9AD4}">
      <dgm:prSet/>
      <dgm:spPr/>
      <dgm:t>
        <a:bodyPr/>
        <a:lstStyle/>
        <a:p>
          <a:endParaRPr lang="ru-RU"/>
        </a:p>
      </dgm:t>
    </dgm:pt>
    <dgm:pt modelId="{56D336CB-6DC6-4FD9-A370-BB070A3FF3EA}" type="sibTrans" cxnId="{EED2C96F-0604-40A8-8573-D52D91BB9AD4}">
      <dgm:prSet/>
      <dgm:spPr/>
      <dgm:t>
        <a:bodyPr/>
        <a:lstStyle/>
        <a:p>
          <a:endParaRPr lang="ru-RU"/>
        </a:p>
      </dgm:t>
    </dgm:pt>
    <dgm:pt modelId="{9936941F-B1C5-4FAD-9D6D-EEC9A30744C4}">
      <dgm:prSet phldrT="[Текст]"/>
      <dgm:spPr/>
      <dgm:t>
        <a:bodyPr/>
        <a:lstStyle/>
        <a:p>
          <a:r>
            <a:rPr lang="ru-RU" dirty="0" smtClean="0"/>
            <a:t>12704 Па</a:t>
          </a:r>
          <a:endParaRPr lang="ru-RU" dirty="0"/>
        </a:p>
      </dgm:t>
    </dgm:pt>
    <dgm:pt modelId="{19326AB4-9254-4E22-B650-EF4EDB437D00}" type="parTrans" cxnId="{E287C7B8-684F-4FF8-A80B-A832B76C64F6}">
      <dgm:prSet/>
      <dgm:spPr/>
      <dgm:t>
        <a:bodyPr/>
        <a:lstStyle/>
        <a:p>
          <a:endParaRPr lang="ru-RU"/>
        </a:p>
      </dgm:t>
    </dgm:pt>
    <dgm:pt modelId="{78A7C749-7F19-44CA-9908-AA957DB3F7F4}" type="sibTrans" cxnId="{E287C7B8-684F-4FF8-A80B-A832B76C64F6}">
      <dgm:prSet/>
      <dgm:spPr/>
      <dgm:t>
        <a:bodyPr/>
        <a:lstStyle/>
        <a:p>
          <a:endParaRPr lang="ru-RU"/>
        </a:p>
      </dgm:t>
    </dgm:pt>
    <dgm:pt modelId="{02C1E6EA-3F1F-413F-991D-7C5ABCF5B33C}">
      <dgm:prSet phldrT="[Текст]"/>
      <dgm:spPr/>
      <dgm:t>
        <a:bodyPr/>
        <a:lstStyle/>
        <a:p>
          <a:r>
            <a:rPr lang="ru-RU" b="1" dirty="0" smtClean="0"/>
            <a:t>Обувь на каблуке</a:t>
          </a:r>
          <a:endParaRPr lang="ru-RU" b="1" dirty="0"/>
        </a:p>
      </dgm:t>
    </dgm:pt>
    <dgm:pt modelId="{6E65D818-540F-47B0-A300-C7B121530EC8}" type="parTrans" cxnId="{92A19754-4B79-4EC5-925A-CEC45CB5186C}">
      <dgm:prSet/>
      <dgm:spPr/>
      <dgm:t>
        <a:bodyPr/>
        <a:lstStyle/>
        <a:p>
          <a:endParaRPr lang="ru-RU"/>
        </a:p>
      </dgm:t>
    </dgm:pt>
    <dgm:pt modelId="{56BDB9F0-4E75-494D-8B79-11FDB3EE59C7}" type="sibTrans" cxnId="{92A19754-4B79-4EC5-925A-CEC45CB5186C}">
      <dgm:prSet/>
      <dgm:spPr/>
      <dgm:t>
        <a:bodyPr/>
        <a:lstStyle/>
        <a:p>
          <a:endParaRPr lang="ru-RU"/>
        </a:p>
      </dgm:t>
    </dgm:pt>
    <dgm:pt modelId="{41CB4CA7-E8F2-4536-B563-52336DC91A2D}">
      <dgm:prSet phldrT="[Текст]"/>
      <dgm:spPr/>
      <dgm:t>
        <a:bodyPr/>
        <a:lstStyle/>
        <a:p>
          <a:r>
            <a:rPr lang="ru-RU" dirty="0" smtClean="0"/>
            <a:t>Давление</a:t>
          </a:r>
          <a:endParaRPr lang="ru-RU" dirty="0"/>
        </a:p>
      </dgm:t>
    </dgm:pt>
    <dgm:pt modelId="{3EA219D2-96D8-4DA0-B556-20813ADC9A1E}" type="parTrans" cxnId="{64BFD9EE-4B2E-4E9C-9285-6204964DB0DE}">
      <dgm:prSet/>
      <dgm:spPr/>
      <dgm:t>
        <a:bodyPr/>
        <a:lstStyle/>
        <a:p>
          <a:endParaRPr lang="ru-RU"/>
        </a:p>
      </dgm:t>
    </dgm:pt>
    <dgm:pt modelId="{F3D1EEBE-6FDD-4DF8-BCFC-7FF5065348F8}" type="sibTrans" cxnId="{64BFD9EE-4B2E-4E9C-9285-6204964DB0DE}">
      <dgm:prSet/>
      <dgm:spPr/>
      <dgm:t>
        <a:bodyPr/>
        <a:lstStyle/>
        <a:p>
          <a:endParaRPr lang="ru-RU"/>
        </a:p>
      </dgm:t>
    </dgm:pt>
    <dgm:pt modelId="{A7D9C7BA-CED2-499E-8899-A259A62E857C}">
      <dgm:prSet phldrT="[Текст]"/>
      <dgm:spPr/>
      <dgm:t>
        <a:bodyPr/>
        <a:lstStyle/>
        <a:p>
          <a:r>
            <a:rPr lang="ru-RU" dirty="0" smtClean="0"/>
            <a:t>17726 Па</a:t>
          </a:r>
          <a:endParaRPr lang="ru-RU" dirty="0"/>
        </a:p>
      </dgm:t>
    </dgm:pt>
    <dgm:pt modelId="{DF80E87C-4711-46EF-ACF1-2DC0261870C4}" type="parTrans" cxnId="{698EF17F-1C5D-4237-86BF-547F0E93B64D}">
      <dgm:prSet/>
      <dgm:spPr/>
      <dgm:t>
        <a:bodyPr/>
        <a:lstStyle/>
        <a:p>
          <a:endParaRPr lang="ru-RU"/>
        </a:p>
      </dgm:t>
    </dgm:pt>
    <dgm:pt modelId="{2736E366-2DFD-4AC7-B40E-0920ACD00802}" type="sibTrans" cxnId="{698EF17F-1C5D-4237-86BF-547F0E93B64D}">
      <dgm:prSet/>
      <dgm:spPr/>
      <dgm:t>
        <a:bodyPr/>
        <a:lstStyle/>
        <a:p>
          <a:endParaRPr lang="ru-RU"/>
        </a:p>
      </dgm:t>
    </dgm:pt>
    <dgm:pt modelId="{ABBD3112-28B1-4E5D-A77D-3CA3FE6FC214}">
      <dgm:prSet phldrT="[Текст]"/>
      <dgm:spPr/>
      <dgm:t>
        <a:bodyPr/>
        <a:lstStyle/>
        <a:p>
          <a:r>
            <a:rPr lang="ru-RU" b="1" dirty="0" smtClean="0"/>
            <a:t>Разница в давлении</a:t>
          </a:r>
          <a:endParaRPr lang="ru-RU" b="1" dirty="0"/>
        </a:p>
      </dgm:t>
    </dgm:pt>
    <dgm:pt modelId="{7564B387-F0DD-4465-949A-1050BFFB2429}" type="parTrans" cxnId="{70CCC399-F180-4AB9-AF5C-62E2D85EA10C}">
      <dgm:prSet/>
      <dgm:spPr/>
      <dgm:t>
        <a:bodyPr/>
        <a:lstStyle/>
        <a:p>
          <a:endParaRPr lang="ru-RU"/>
        </a:p>
      </dgm:t>
    </dgm:pt>
    <dgm:pt modelId="{5D9E9E69-0122-409D-B796-A6EA064F8747}" type="sibTrans" cxnId="{70CCC399-F180-4AB9-AF5C-62E2D85EA10C}">
      <dgm:prSet/>
      <dgm:spPr/>
      <dgm:t>
        <a:bodyPr/>
        <a:lstStyle/>
        <a:p>
          <a:endParaRPr lang="ru-RU"/>
        </a:p>
      </dgm:t>
    </dgm:pt>
    <dgm:pt modelId="{555F813B-43B8-4063-B5F4-814B2664E99C}">
      <dgm:prSet phldrT="[Текст]"/>
      <dgm:spPr/>
      <dgm:t>
        <a:bodyPr/>
        <a:lstStyle/>
        <a:p>
          <a:r>
            <a:rPr lang="ru-RU" dirty="0" smtClean="0"/>
            <a:t>5022 Па</a:t>
          </a:r>
          <a:endParaRPr lang="ru-RU" dirty="0"/>
        </a:p>
      </dgm:t>
    </dgm:pt>
    <dgm:pt modelId="{9B993A0B-37B5-492D-8D51-91C63F530B38}" type="sibTrans" cxnId="{A9C215AE-D1E7-436A-B88C-5D035A425238}">
      <dgm:prSet/>
      <dgm:spPr/>
      <dgm:t>
        <a:bodyPr/>
        <a:lstStyle/>
        <a:p>
          <a:endParaRPr lang="ru-RU"/>
        </a:p>
      </dgm:t>
    </dgm:pt>
    <dgm:pt modelId="{12EA68CA-9CF3-4BA1-8E35-863FF2091952}" type="parTrans" cxnId="{A9C215AE-D1E7-436A-B88C-5D035A425238}">
      <dgm:prSet/>
      <dgm:spPr/>
      <dgm:t>
        <a:bodyPr/>
        <a:lstStyle/>
        <a:p>
          <a:endParaRPr lang="ru-RU"/>
        </a:p>
      </dgm:t>
    </dgm:pt>
    <dgm:pt modelId="{50882975-D732-4A65-B5C0-8F4A2E92CD28}" type="pres">
      <dgm:prSet presAssocID="{F7E803B2-3211-418C-8B95-40CB64AAE4E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62D992-1E8C-48C8-85D7-296E31336363}" type="pres">
      <dgm:prSet presAssocID="{ABBD3112-28B1-4E5D-A77D-3CA3FE6FC214}" presName="boxAndChildren" presStyleCnt="0"/>
      <dgm:spPr/>
    </dgm:pt>
    <dgm:pt modelId="{250FC5DB-79E1-467A-8730-D6A020F34082}" type="pres">
      <dgm:prSet presAssocID="{ABBD3112-28B1-4E5D-A77D-3CA3FE6FC214}" presName="parentTextBox" presStyleLbl="node1" presStyleIdx="0" presStyleCnt="3"/>
      <dgm:spPr/>
      <dgm:t>
        <a:bodyPr/>
        <a:lstStyle/>
        <a:p>
          <a:endParaRPr lang="ru-RU"/>
        </a:p>
      </dgm:t>
    </dgm:pt>
    <dgm:pt modelId="{9E7E041A-7ADB-4623-B221-21A0BAC79A88}" type="pres">
      <dgm:prSet presAssocID="{ABBD3112-28B1-4E5D-A77D-3CA3FE6FC214}" presName="entireBox" presStyleLbl="node1" presStyleIdx="0" presStyleCnt="3"/>
      <dgm:spPr/>
      <dgm:t>
        <a:bodyPr/>
        <a:lstStyle/>
        <a:p>
          <a:endParaRPr lang="ru-RU"/>
        </a:p>
      </dgm:t>
    </dgm:pt>
    <dgm:pt modelId="{9CB8766A-6431-4A48-9AC9-66BA189664FA}" type="pres">
      <dgm:prSet presAssocID="{ABBD3112-28B1-4E5D-A77D-3CA3FE6FC214}" presName="descendantBox" presStyleCnt="0"/>
      <dgm:spPr/>
    </dgm:pt>
    <dgm:pt modelId="{2080A53B-1E49-46C3-A72F-C64A32824C8A}" type="pres">
      <dgm:prSet presAssocID="{555F813B-43B8-4063-B5F4-814B2664E99C}" presName="childTextBox" presStyleLbl="fg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D56584-F475-4C9C-954A-75892CB6AE65}" type="pres">
      <dgm:prSet presAssocID="{56BDB9F0-4E75-494D-8B79-11FDB3EE59C7}" presName="sp" presStyleCnt="0"/>
      <dgm:spPr/>
    </dgm:pt>
    <dgm:pt modelId="{F158E43C-C573-4439-80F1-D2D7819012C0}" type="pres">
      <dgm:prSet presAssocID="{02C1E6EA-3F1F-413F-991D-7C5ABCF5B33C}" presName="arrowAndChildren" presStyleCnt="0"/>
      <dgm:spPr/>
    </dgm:pt>
    <dgm:pt modelId="{E3EE9B2D-4870-463C-8EFA-65DCDEC97062}" type="pres">
      <dgm:prSet presAssocID="{02C1E6EA-3F1F-413F-991D-7C5ABCF5B33C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ED556CCD-B795-4C2B-90E1-5E56AF48158A}" type="pres">
      <dgm:prSet presAssocID="{02C1E6EA-3F1F-413F-991D-7C5ABCF5B33C}" presName="arrow" presStyleLbl="node1" presStyleIdx="1" presStyleCnt="3"/>
      <dgm:spPr/>
      <dgm:t>
        <a:bodyPr/>
        <a:lstStyle/>
        <a:p>
          <a:endParaRPr lang="ru-RU"/>
        </a:p>
      </dgm:t>
    </dgm:pt>
    <dgm:pt modelId="{57ACA020-A418-48EA-BF87-27675FFAEEE5}" type="pres">
      <dgm:prSet presAssocID="{02C1E6EA-3F1F-413F-991D-7C5ABCF5B33C}" presName="descendantArrow" presStyleCnt="0"/>
      <dgm:spPr/>
    </dgm:pt>
    <dgm:pt modelId="{2D5F2E75-29DA-40FF-9B8A-1EE4E8C71759}" type="pres">
      <dgm:prSet presAssocID="{41CB4CA7-E8F2-4536-B563-52336DC91A2D}" presName="childTextArrow" presStyleLbl="f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F7CFF2-2714-41B7-B060-C5BA1CE22068}" type="pres">
      <dgm:prSet presAssocID="{A7D9C7BA-CED2-499E-8899-A259A62E857C}" presName="childTextArrow" presStyleLbl="f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47B974-8F9A-40E7-8F9A-B623B537F871}" type="pres">
      <dgm:prSet presAssocID="{025EAF2C-05E5-454C-A929-3BD713471CEE}" presName="sp" presStyleCnt="0"/>
      <dgm:spPr/>
    </dgm:pt>
    <dgm:pt modelId="{FADC4B91-F70A-4C40-B65C-23A78831E98B}" type="pres">
      <dgm:prSet presAssocID="{3C16427D-AEAE-460C-AFA8-96BB82276D21}" presName="arrowAndChildren" presStyleCnt="0"/>
      <dgm:spPr/>
    </dgm:pt>
    <dgm:pt modelId="{89633DEF-CFD7-49AA-BC38-7AAFDF1E7B10}" type="pres">
      <dgm:prSet presAssocID="{3C16427D-AEAE-460C-AFA8-96BB82276D21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64C6E21D-2689-43A0-888B-D69E8CE392B3}" type="pres">
      <dgm:prSet presAssocID="{3C16427D-AEAE-460C-AFA8-96BB82276D21}" presName="arrow" presStyleLbl="node1" presStyleIdx="2" presStyleCnt="3"/>
      <dgm:spPr/>
      <dgm:t>
        <a:bodyPr/>
        <a:lstStyle/>
        <a:p>
          <a:endParaRPr lang="ru-RU"/>
        </a:p>
      </dgm:t>
    </dgm:pt>
    <dgm:pt modelId="{787D3305-0A1B-444F-9B32-C8BBD144C4C0}" type="pres">
      <dgm:prSet presAssocID="{3C16427D-AEAE-460C-AFA8-96BB82276D21}" presName="descendantArrow" presStyleCnt="0"/>
      <dgm:spPr/>
    </dgm:pt>
    <dgm:pt modelId="{BB709BC7-7E03-4DEE-9FB0-C6C4E83C3DC7}" type="pres">
      <dgm:prSet presAssocID="{158EAE76-3F09-4C21-A600-E460DF22485C}" presName="childTextArrow" presStyleLbl="f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5756DF-337C-4044-AA56-2287E6367312}" type="pres">
      <dgm:prSet presAssocID="{9936941F-B1C5-4FAD-9D6D-EEC9A30744C4}" presName="childTextArrow" presStyleLbl="f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476014-B8A6-465F-82E2-5D6F4878860E}" type="presOf" srcId="{41CB4CA7-E8F2-4536-B563-52336DC91A2D}" destId="{2D5F2E75-29DA-40FF-9B8A-1EE4E8C71759}" srcOrd="0" destOrd="0" presId="urn:microsoft.com/office/officeart/2005/8/layout/process4"/>
    <dgm:cxn modelId="{8AD83D68-0F8F-4EFC-8CD4-93CD7FB02691}" type="presOf" srcId="{158EAE76-3F09-4C21-A600-E460DF22485C}" destId="{BB709BC7-7E03-4DEE-9FB0-C6C4E83C3DC7}" srcOrd="0" destOrd="0" presId="urn:microsoft.com/office/officeart/2005/8/layout/process4"/>
    <dgm:cxn modelId="{92C45E83-85C2-4981-A453-1C664ABA0C2F}" type="presOf" srcId="{ABBD3112-28B1-4E5D-A77D-3CA3FE6FC214}" destId="{250FC5DB-79E1-467A-8730-D6A020F34082}" srcOrd="0" destOrd="0" presId="urn:microsoft.com/office/officeart/2005/8/layout/process4"/>
    <dgm:cxn modelId="{154E40A9-0FA2-4414-A6BA-0514B28A68D7}" type="presOf" srcId="{ABBD3112-28B1-4E5D-A77D-3CA3FE6FC214}" destId="{9E7E041A-7ADB-4623-B221-21A0BAC79A88}" srcOrd="1" destOrd="0" presId="urn:microsoft.com/office/officeart/2005/8/layout/process4"/>
    <dgm:cxn modelId="{698EF17F-1C5D-4237-86BF-547F0E93B64D}" srcId="{02C1E6EA-3F1F-413F-991D-7C5ABCF5B33C}" destId="{A7D9C7BA-CED2-499E-8899-A259A62E857C}" srcOrd="1" destOrd="0" parTransId="{DF80E87C-4711-46EF-ACF1-2DC0261870C4}" sibTransId="{2736E366-2DFD-4AC7-B40E-0920ACD00802}"/>
    <dgm:cxn modelId="{E14D3A1A-C33B-46D9-9A7D-9E2B4FEAC441}" type="presOf" srcId="{9936941F-B1C5-4FAD-9D6D-EEC9A30744C4}" destId="{4A5756DF-337C-4044-AA56-2287E6367312}" srcOrd="0" destOrd="0" presId="urn:microsoft.com/office/officeart/2005/8/layout/process4"/>
    <dgm:cxn modelId="{B259E6C5-1971-4035-AF07-232053545670}" type="presOf" srcId="{A7D9C7BA-CED2-499E-8899-A259A62E857C}" destId="{F6F7CFF2-2714-41B7-B060-C5BA1CE22068}" srcOrd="0" destOrd="0" presId="urn:microsoft.com/office/officeart/2005/8/layout/process4"/>
    <dgm:cxn modelId="{ADA364F5-0DD9-416F-A8A3-5322384DB6EC}" type="presOf" srcId="{3C16427D-AEAE-460C-AFA8-96BB82276D21}" destId="{89633DEF-CFD7-49AA-BC38-7AAFDF1E7B10}" srcOrd="0" destOrd="0" presId="urn:microsoft.com/office/officeart/2005/8/layout/process4"/>
    <dgm:cxn modelId="{F0FEFFA8-5ECE-4E23-B558-264CB8899BEC}" srcId="{F7E803B2-3211-418C-8B95-40CB64AAE4E2}" destId="{3C16427D-AEAE-460C-AFA8-96BB82276D21}" srcOrd="0" destOrd="0" parTransId="{4CF38492-B5AC-4A6C-B752-1637CBE2D6EC}" sibTransId="{025EAF2C-05E5-454C-A929-3BD713471CEE}"/>
    <dgm:cxn modelId="{E287C7B8-684F-4FF8-A80B-A832B76C64F6}" srcId="{3C16427D-AEAE-460C-AFA8-96BB82276D21}" destId="{9936941F-B1C5-4FAD-9D6D-EEC9A30744C4}" srcOrd="1" destOrd="0" parTransId="{19326AB4-9254-4E22-B650-EF4EDB437D00}" sibTransId="{78A7C749-7F19-44CA-9908-AA957DB3F7F4}"/>
    <dgm:cxn modelId="{A9C215AE-D1E7-436A-B88C-5D035A425238}" srcId="{ABBD3112-28B1-4E5D-A77D-3CA3FE6FC214}" destId="{555F813B-43B8-4063-B5F4-814B2664E99C}" srcOrd="0" destOrd="0" parTransId="{12EA68CA-9CF3-4BA1-8E35-863FF2091952}" sibTransId="{9B993A0B-37B5-492D-8D51-91C63F530B38}"/>
    <dgm:cxn modelId="{7CBBA8F9-7347-4C88-AB10-B760D238A113}" type="presOf" srcId="{02C1E6EA-3F1F-413F-991D-7C5ABCF5B33C}" destId="{E3EE9B2D-4870-463C-8EFA-65DCDEC97062}" srcOrd="0" destOrd="0" presId="urn:microsoft.com/office/officeart/2005/8/layout/process4"/>
    <dgm:cxn modelId="{92A19754-4B79-4EC5-925A-CEC45CB5186C}" srcId="{F7E803B2-3211-418C-8B95-40CB64AAE4E2}" destId="{02C1E6EA-3F1F-413F-991D-7C5ABCF5B33C}" srcOrd="1" destOrd="0" parTransId="{6E65D818-540F-47B0-A300-C7B121530EC8}" sibTransId="{56BDB9F0-4E75-494D-8B79-11FDB3EE59C7}"/>
    <dgm:cxn modelId="{9C71AE94-B1CC-4FD7-A2D9-D2A12C79AF26}" type="presOf" srcId="{3C16427D-AEAE-460C-AFA8-96BB82276D21}" destId="{64C6E21D-2689-43A0-888B-D69E8CE392B3}" srcOrd="1" destOrd="0" presId="urn:microsoft.com/office/officeart/2005/8/layout/process4"/>
    <dgm:cxn modelId="{70CCC399-F180-4AB9-AF5C-62E2D85EA10C}" srcId="{F7E803B2-3211-418C-8B95-40CB64AAE4E2}" destId="{ABBD3112-28B1-4E5D-A77D-3CA3FE6FC214}" srcOrd="2" destOrd="0" parTransId="{7564B387-F0DD-4465-949A-1050BFFB2429}" sibTransId="{5D9E9E69-0122-409D-B796-A6EA064F8747}"/>
    <dgm:cxn modelId="{64BFD9EE-4B2E-4E9C-9285-6204964DB0DE}" srcId="{02C1E6EA-3F1F-413F-991D-7C5ABCF5B33C}" destId="{41CB4CA7-E8F2-4536-B563-52336DC91A2D}" srcOrd="0" destOrd="0" parTransId="{3EA219D2-96D8-4DA0-B556-20813ADC9A1E}" sibTransId="{F3D1EEBE-6FDD-4DF8-BCFC-7FF5065348F8}"/>
    <dgm:cxn modelId="{8449B712-CC16-45C2-AF01-437A0B5B48CF}" type="presOf" srcId="{F7E803B2-3211-418C-8B95-40CB64AAE4E2}" destId="{50882975-D732-4A65-B5C0-8F4A2E92CD28}" srcOrd="0" destOrd="0" presId="urn:microsoft.com/office/officeart/2005/8/layout/process4"/>
    <dgm:cxn modelId="{F785AB5B-FC68-44B7-AC0A-3B76036FFCD9}" type="presOf" srcId="{02C1E6EA-3F1F-413F-991D-7C5ABCF5B33C}" destId="{ED556CCD-B795-4C2B-90E1-5E56AF48158A}" srcOrd="1" destOrd="0" presId="urn:microsoft.com/office/officeart/2005/8/layout/process4"/>
    <dgm:cxn modelId="{1304423C-263D-4B70-A0DE-5A0C374AE788}" type="presOf" srcId="{555F813B-43B8-4063-B5F4-814B2664E99C}" destId="{2080A53B-1E49-46C3-A72F-C64A32824C8A}" srcOrd="0" destOrd="0" presId="urn:microsoft.com/office/officeart/2005/8/layout/process4"/>
    <dgm:cxn modelId="{EED2C96F-0604-40A8-8573-D52D91BB9AD4}" srcId="{3C16427D-AEAE-460C-AFA8-96BB82276D21}" destId="{158EAE76-3F09-4C21-A600-E460DF22485C}" srcOrd="0" destOrd="0" parTransId="{F3375C2F-AC8F-446D-88DA-37C92B2DD30E}" sibTransId="{56D336CB-6DC6-4FD9-A370-BB070A3FF3EA}"/>
    <dgm:cxn modelId="{68982147-4BD8-4B0A-B726-83D1B94702A7}" type="presParOf" srcId="{50882975-D732-4A65-B5C0-8F4A2E92CD28}" destId="{4A62D992-1E8C-48C8-85D7-296E31336363}" srcOrd="0" destOrd="0" presId="urn:microsoft.com/office/officeart/2005/8/layout/process4"/>
    <dgm:cxn modelId="{F3827E44-FA92-41FD-8BA7-0E150077A873}" type="presParOf" srcId="{4A62D992-1E8C-48C8-85D7-296E31336363}" destId="{250FC5DB-79E1-467A-8730-D6A020F34082}" srcOrd="0" destOrd="0" presId="urn:microsoft.com/office/officeart/2005/8/layout/process4"/>
    <dgm:cxn modelId="{9B64CA86-31EE-412A-9598-441F18D17FF2}" type="presParOf" srcId="{4A62D992-1E8C-48C8-85D7-296E31336363}" destId="{9E7E041A-7ADB-4623-B221-21A0BAC79A88}" srcOrd="1" destOrd="0" presId="urn:microsoft.com/office/officeart/2005/8/layout/process4"/>
    <dgm:cxn modelId="{1560CD81-0370-4F7A-922B-02CF5705C182}" type="presParOf" srcId="{4A62D992-1E8C-48C8-85D7-296E31336363}" destId="{9CB8766A-6431-4A48-9AC9-66BA189664FA}" srcOrd="2" destOrd="0" presId="urn:microsoft.com/office/officeart/2005/8/layout/process4"/>
    <dgm:cxn modelId="{BCBA0CCF-CBB7-483D-90A1-D0E58EA54DCF}" type="presParOf" srcId="{9CB8766A-6431-4A48-9AC9-66BA189664FA}" destId="{2080A53B-1E49-46C3-A72F-C64A32824C8A}" srcOrd="0" destOrd="0" presId="urn:microsoft.com/office/officeart/2005/8/layout/process4"/>
    <dgm:cxn modelId="{7E01B9E9-17D3-4CB3-A6AC-C65B884612D7}" type="presParOf" srcId="{50882975-D732-4A65-B5C0-8F4A2E92CD28}" destId="{DED56584-F475-4C9C-954A-75892CB6AE65}" srcOrd="1" destOrd="0" presId="urn:microsoft.com/office/officeart/2005/8/layout/process4"/>
    <dgm:cxn modelId="{0310DC1C-0BFD-4CCD-B539-8C54C96BB85E}" type="presParOf" srcId="{50882975-D732-4A65-B5C0-8F4A2E92CD28}" destId="{F158E43C-C573-4439-80F1-D2D7819012C0}" srcOrd="2" destOrd="0" presId="urn:microsoft.com/office/officeart/2005/8/layout/process4"/>
    <dgm:cxn modelId="{F059CF51-4B08-439F-A22B-26A6899C8509}" type="presParOf" srcId="{F158E43C-C573-4439-80F1-D2D7819012C0}" destId="{E3EE9B2D-4870-463C-8EFA-65DCDEC97062}" srcOrd="0" destOrd="0" presId="urn:microsoft.com/office/officeart/2005/8/layout/process4"/>
    <dgm:cxn modelId="{230ABBF6-B05A-4EC1-A75A-A7D4080D2ED6}" type="presParOf" srcId="{F158E43C-C573-4439-80F1-D2D7819012C0}" destId="{ED556CCD-B795-4C2B-90E1-5E56AF48158A}" srcOrd="1" destOrd="0" presId="urn:microsoft.com/office/officeart/2005/8/layout/process4"/>
    <dgm:cxn modelId="{BFA0FB6B-7506-457E-AF66-A8038C539F4F}" type="presParOf" srcId="{F158E43C-C573-4439-80F1-D2D7819012C0}" destId="{57ACA020-A418-48EA-BF87-27675FFAEEE5}" srcOrd="2" destOrd="0" presId="urn:microsoft.com/office/officeart/2005/8/layout/process4"/>
    <dgm:cxn modelId="{AC4A8085-D9CD-499C-8140-5C3E8387642D}" type="presParOf" srcId="{57ACA020-A418-48EA-BF87-27675FFAEEE5}" destId="{2D5F2E75-29DA-40FF-9B8A-1EE4E8C71759}" srcOrd="0" destOrd="0" presId="urn:microsoft.com/office/officeart/2005/8/layout/process4"/>
    <dgm:cxn modelId="{67220156-71FB-441F-BE75-567E1FFF7665}" type="presParOf" srcId="{57ACA020-A418-48EA-BF87-27675FFAEEE5}" destId="{F6F7CFF2-2714-41B7-B060-C5BA1CE22068}" srcOrd="1" destOrd="0" presId="urn:microsoft.com/office/officeart/2005/8/layout/process4"/>
    <dgm:cxn modelId="{94B06FE7-0896-488D-81C1-ACC1B4F608B1}" type="presParOf" srcId="{50882975-D732-4A65-B5C0-8F4A2E92CD28}" destId="{EB47B974-8F9A-40E7-8F9A-B623B537F871}" srcOrd="3" destOrd="0" presId="urn:microsoft.com/office/officeart/2005/8/layout/process4"/>
    <dgm:cxn modelId="{8B022603-454B-43A2-A316-B42D0B152399}" type="presParOf" srcId="{50882975-D732-4A65-B5C0-8F4A2E92CD28}" destId="{FADC4B91-F70A-4C40-B65C-23A78831E98B}" srcOrd="4" destOrd="0" presId="urn:microsoft.com/office/officeart/2005/8/layout/process4"/>
    <dgm:cxn modelId="{3BB1F2C2-76A0-4AC6-9741-2CFFC0E4BD11}" type="presParOf" srcId="{FADC4B91-F70A-4C40-B65C-23A78831E98B}" destId="{89633DEF-CFD7-49AA-BC38-7AAFDF1E7B10}" srcOrd="0" destOrd="0" presId="urn:microsoft.com/office/officeart/2005/8/layout/process4"/>
    <dgm:cxn modelId="{B0124AEB-5AFB-45E0-9671-1A731687187A}" type="presParOf" srcId="{FADC4B91-F70A-4C40-B65C-23A78831E98B}" destId="{64C6E21D-2689-43A0-888B-D69E8CE392B3}" srcOrd="1" destOrd="0" presId="urn:microsoft.com/office/officeart/2005/8/layout/process4"/>
    <dgm:cxn modelId="{BA496FF5-35FC-41F1-BFE3-CCBBD2E6C012}" type="presParOf" srcId="{FADC4B91-F70A-4C40-B65C-23A78831E98B}" destId="{787D3305-0A1B-444F-9B32-C8BBD144C4C0}" srcOrd="2" destOrd="0" presId="urn:microsoft.com/office/officeart/2005/8/layout/process4"/>
    <dgm:cxn modelId="{628F5D5C-738D-4A13-AEF4-48F307067083}" type="presParOf" srcId="{787D3305-0A1B-444F-9B32-C8BBD144C4C0}" destId="{BB709BC7-7E03-4DEE-9FB0-C6C4E83C3DC7}" srcOrd="0" destOrd="0" presId="urn:microsoft.com/office/officeart/2005/8/layout/process4"/>
    <dgm:cxn modelId="{9CFFDA29-2E6A-45E6-A69F-45B26AF724F6}" type="presParOf" srcId="{787D3305-0A1B-444F-9B32-C8BBD144C4C0}" destId="{4A5756DF-337C-4044-AA56-2287E6367312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59DC09-E1EE-4EB5-BDCB-F9CADB0A4F33}">
      <dsp:nvSpPr>
        <dsp:cNvPr id="0" name=""/>
        <dsp:cNvSpPr/>
      </dsp:nvSpPr>
      <dsp:spPr>
        <a:xfrm>
          <a:off x="0" y="1481781"/>
          <a:ext cx="4038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04ED65-C532-4A6A-8961-A96E15400245}">
      <dsp:nvSpPr>
        <dsp:cNvPr id="0" name=""/>
        <dsp:cNvSpPr/>
      </dsp:nvSpPr>
      <dsp:spPr>
        <a:xfrm>
          <a:off x="201930" y="1068501"/>
          <a:ext cx="2827020" cy="8265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855" tIns="0" rIns="10685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Неорганические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 вещества</a:t>
          </a:r>
          <a:endParaRPr lang="ru-RU" sz="2800" kern="1200" dirty="0"/>
        </a:p>
      </dsp:txBody>
      <dsp:txXfrm>
        <a:off x="201930" y="1068501"/>
        <a:ext cx="2827020" cy="826560"/>
      </dsp:txXfrm>
    </dsp:sp>
    <dsp:sp modelId="{3EE78A13-2579-4B79-83D0-E50ECCE0B942}">
      <dsp:nvSpPr>
        <dsp:cNvPr id="0" name=""/>
        <dsp:cNvSpPr/>
      </dsp:nvSpPr>
      <dsp:spPr>
        <a:xfrm>
          <a:off x="0" y="2751861"/>
          <a:ext cx="4038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485EB2-3C3B-4169-8AB1-3607719483BE}">
      <dsp:nvSpPr>
        <dsp:cNvPr id="0" name=""/>
        <dsp:cNvSpPr/>
      </dsp:nvSpPr>
      <dsp:spPr>
        <a:xfrm>
          <a:off x="201930" y="2338581"/>
          <a:ext cx="2827020" cy="826560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855" tIns="0" rIns="10685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Органические 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вещества</a:t>
          </a:r>
          <a:endParaRPr lang="ru-RU" sz="2800" kern="1200" dirty="0"/>
        </a:p>
      </dsp:txBody>
      <dsp:txXfrm>
        <a:off x="201930" y="2338581"/>
        <a:ext cx="2827020" cy="8265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E7E041A-7ADB-4623-B221-21A0BAC79A88}">
      <dsp:nvSpPr>
        <dsp:cNvPr id="0" name=""/>
        <dsp:cNvSpPr/>
      </dsp:nvSpPr>
      <dsp:spPr>
        <a:xfrm>
          <a:off x="0" y="3406931"/>
          <a:ext cx="4038600" cy="111823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Разница в давлении</a:t>
          </a:r>
          <a:endParaRPr lang="ru-RU" sz="2100" b="1" kern="1200" dirty="0"/>
        </a:p>
      </dsp:txBody>
      <dsp:txXfrm>
        <a:off x="0" y="3406931"/>
        <a:ext cx="4038600" cy="603844"/>
      </dsp:txXfrm>
    </dsp:sp>
    <dsp:sp modelId="{2080A53B-1E49-46C3-A72F-C64A32824C8A}">
      <dsp:nvSpPr>
        <dsp:cNvPr id="0" name=""/>
        <dsp:cNvSpPr/>
      </dsp:nvSpPr>
      <dsp:spPr>
        <a:xfrm>
          <a:off x="0" y="3988412"/>
          <a:ext cx="4038600" cy="51438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3360" tIns="38100" rIns="21336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5022 Па</a:t>
          </a:r>
          <a:endParaRPr lang="ru-RU" sz="3000" kern="1200" dirty="0"/>
        </a:p>
      </dsp:txBody>
      <dsp:txXfrm>
        <a:off x="0" y="3988412"/>
        <a:ext cx="4038600" cy="514386"/>
      </dsp:txXfrm>
    </dsp:sp>
    <dsp:sp modelId="{ED556CCD-B795-4C2B-90E1-5E56AF48158A}">
      <dsp:nvSpPr>
        <dsp:cNvPr id="0" name=""/>
        <dsp:cNvSpPr/>
      </dsp:nvSpPr>
      <dsp:spPr>
        <a:xfrm rot="10800000">
          <a:off x="0" y="1703865"/>
          <a:ext cx="4038600" cy="1719839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Обувь на каблуке</a:t>
          </a:r>
          <a:endParaRPr lang="ru-RU" sz="2100" b="1" kern="1200" dirty="0"/>
        </a:p>
      </dsp:txBody>
      <dsp:txXfrm>
        <a:off x="0" y="1703865"/>
        <a:ext cx="4038600" cy="603663"/>
      </dsp:txXfrm>
    </dsp:sp>
    <dsp:sp modelId="{2D5F2E75-29DA-40FF-9B8A-1EE4E8C71759}">
      <dsp:nvSpPr>
        <dsp:cNvPr id="0" name=""/>
        <dsp:cNvSpPr/>
      </dsp:nvSpPr>
      <dsp:spPr>
        <a:xfrm>
          <a:off x="0" y="2307529"/>
          <a:ext cx="2019300" cy="51423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3360" tIns="38100" rIns="21336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Давление</a:t>
          </a:r>
          <a:endParaRPr lang="ru-RU" sz="3000" kern="1200" dirty="0"/>
        </a:p>
      </dsp:txBody>
      <dsp:txXfrm>
        <a:off x="0" y="2307529"/>
        <a:ext cx="2019300" cy="514231"/>
      </dsp:txXfrm>
    </dsp:sp>
    <dsp:sp modelId="{F6F7CFF2-2714-41B7-B060-C5BA1CE22068}">
      <dsp:nvSpPr>
        <dsp:cNvPr id="0" name=""/>
        <dsp:cNvSpPr/>
      </dsp:nvSpPr>
      <dsp:spPr>
        <a:xfrm>
          <a:off x="2019300" y="2307529"/>
          <a:ext cx="2019300" cy="51423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3360" tIns="38100" rIns="21336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17726 Па</a:t>
          </a:r>
          <a:endParaRPr lang="ru-RU" sz="3000" kern="1200" dirty="0"/>
        </a:p>
      </dsp:txBody>
      <dsp:txXfrm>
        <a:off x="2019300" y="2307529"/>
        <a:ext cx="2019300" cy="514231"/>
      </dsp:txXfrm>
    </dsp:sp>
    <dsp:sp modelId="{64C6E21D-2689-43A0-888B-D69E8CE392B3}">
      <dsp:nvSpPr>
        <dsp:cNvPr id="0" name=""/>
        <dsp:cNvSpPr/>
      </dsp:nvSpPr>
      <dsp:spPr>
        <a:xfrm rot="10800000">
          <a:off x="0" y="799"/>
          <a:ext cx="4038600" cy="1719839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Плоская подошва</a:t>
          </a:r>
          <a:endParaRPr lang="ru-RU" sz="2100" b="1" kern="1200" dirty="0"/>
        </a:p>
      </dsp:txBody>
      <dsp:txXfrm>
        <a:off x="0" y="799"/>
        <a:ext cx="4038600" cy="603663"/>
      </dsp:txXfrm>
    </dsp:sp>
    <dsp:sp modelId="{BB709BC7-7E03-4DEE-9FB0-C6C4E83C3DC7}">
      <dsp:nvSpPr>
        <dsp:cNvPr id="0" name=""/>
        <dsp:cNvSpPr/>
      </dsp:nvSpPr>
      <dsp:spPr>
        <a:xfrm>
          <a:off x="0" y="604463"/>
          <a:ext cx="2019300" cy="51423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3360" tIns="38100" rIns="21336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Давление</a:t>
          </a:r>
          <a:endParaRPr lang="ru-RU" sz="3000" kern="1200" dirty="0"/>
        </a:p>
      </dsp:txBody>
      <dsp:txXfrm>
        <a:off x="0" y="604463"/>
        <a:ext cx="2019300" cy="514231"/>
      </dsp:txXfrm>
    </dsp:sp>
    <dsp:sp modelId="{4A5756DF-337C-4044-AA56-2287E6367312}">
      <dsp:nvSpPr>
        <dsp:cNvPr id="0" name=""/>
        <dsp:cNvSpPr/>
      </dsp:nvSpPr>
      <dsp:spPr>
        <a:xfrm>
          <a:off x="2019300" y="604463"/>
          <a:ext cx="2019300" cy="51423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3360" tIns="38100" rIns="21336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12704 Па</a:t>
          </a:r>
          <a:endParaRPr lang="ru-RU" sz="3000" kern="1200" dirty="0"/>
        </a:p>
      </dsp:txBody>
      <dsp:txXfrm>
        <a:off x="2019300" y="604463"/>
        <a:ext cx="2019300" cy="5142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0A5A2-75B7-4AB7-A279-897A0F8D9248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45B213-6631-4BEA-8FDB-13268F3B0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5B213-6631-4BEA-8FDB-13268F3B05D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103428.html" TargetMode="External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articles.shkola-zdorovia.ru/wp-content/uploads/2015/05/2015-05-26_150518.jpg" TargetMode="Externa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6" y="0"/>
            <a:ext cx="9153526" cy="68675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1071547"/>
            <a:ext cx="81439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Сменная обувь: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каблук или плоская подошва?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3286124"/>
            <a:ext cx="5988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исследовательский реферат</a:t>
            </a:r>
            <a:endParaRPr lang="ru-RU" sz="3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15074" y="3929066"/>
            <a:ext cx="23574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Выполнил: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ученица 5 класса</a:t>
            </a:r>
          </a:p>
          <a:p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Криволуцкая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М.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учитель биологии</a:t>
            </a:r>
          </a:p>
          <a:p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Бобкова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О.В. 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5500702"/>
            <a:ext cx="2643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с.Чечеул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2016г.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Изменение центра тяжести</a:t>
            </a:r>
            <a:endParaRPr lang="ru-RU" dirty="0"/>
          </a:p>
        </p:txBody>
      </p:sp>
      <p:pic>
        <p:nvPicPr>
          <p:cNvPr id="3074" name="Picture 2" descr="C:\Users\Олеся\Desktop\Работа 2016\DSCN407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30595" t="13937" r="20920" b="1667"/>
          <a:stretch>
            <a:fillRect/>
          </a:stretch>
        </p:blipFill>
        <p:spPr bwMode="auto">
          <a:xfrm>
            <a:off x="5143504" y="1214422"/>
            <a:ext cx="2428892" cy="538344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5" name="Picture 3" descr="C:\Users\Олеся\Desktop\Работа 2016\DSCN407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 l="32204" t="6991" r="21246" b="8780"/>
          <a:stretch>
            <a:fillRect/>
          </a:stretch>
        </p:blipFill>
        <p:spPr bwMode="auto">
          <a:xfrm>
            <a:off x="1285852" y="1214422"/>
            <a:ext cx="2428892" cy="535782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Изменение центра тяжести</a:t>
            </a:r>
            <a:endParaRPr lang="ru-RU" dirty="0"/>
          </a:p>
        </p:txBody>
      </p:sp>
      <p:pic>
        <p:nvPicPr>
          <p:cNvPr id="5122" name="Picture 2" descr="C:\Users\Олеся\Desktop\Работа 2016\Прогиб при ношении каблука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r="3661" b="18555"/>
          <a:stretch>
            <a:fillRect/>
          </a:stretch>
        </p:blipFill>
        <p:spPr bwMode="auto">
          <a:xfrm>
            <a:off x="832111" y="1600200"/>
            <a:ext cx="3168385" cy="3686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Олеся\Desktop\Работа 2016\Ножки в каблуке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643050"/>
            <a:ext cx="3543296" cy="3543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Влияние каблука на здоровье женщины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146" name="Picture 2" descr="C:\Users\Олеся\Desktop\Работа 2016\Куда бьёт каблук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РЕЗУЛЬТАТЫ ИЗМЕРЕНИЯ</a:t>
            </a:r>
            <a:b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1-4 классы</a:t>
            </a:r>
            <a:endParaRPr lang="ru-RU" sz="3200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РЕЗУЛЬТАТЫ ИЗМЕРЕНИЙ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5-11 классы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6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же выбрать?</a:t>
            </a:r>
            <a:b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Олеся\Desktop\Работа 2016\Выбор каблук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142984"/>
            <a:ext cx="5263378" cy="5263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Плоская обувь – «ЗЛО»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/>
          </a:p>
        </p:txBody>
      </p:sp>
      <p:pic>
        <p:nvPicPr>
          <p:cNvPr id="8195" name="Picture 3" descr="C:\Users\Олеся\Desktop\Работа 2016\балетки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428736"/>
            <a:ext cx="4038600" cy="36708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194" name="Picture 2" descr="C:\Users\Олеся\Desktop\Работа 2016\Норамльная стопа и плоскостопие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9983" y="3500438"/>
            <a:ext cx="4434017" cy="24032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http://img.rl0.ru/pgc/c1000x638/55a3e6b8-0af9-77f0-0af9-77b78e2d6b27.photo.0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643050"/>
            <a:ext cx="7286675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Идеальная высота каблука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900618" cy="4525963"/>
          </a:xfrm>
        </p:spPr>
        <p:txBody>
          <a:bodyPr/>
          <a:lstStyle/>
          <a:p>
            <a:pPr>
              <a:buNone/>
            </a:pPr>
            <a:r>
              <a:rPr lang="ru-RU" u="sng" dirty="0" smtClean="0">
                <a:solidFill>
                  <a:schemeClr val="bg1"/>
                </a:solidFill>
              </a:rPr>
              <a:t>Ортопеды: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Правильная высота каблука = Длина стопы : 7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u="sng" dirty="0" smtClean="0">
                <a:solidFill>
                  <a:schemeClr val="bg1"/>
                </a:solidFill>
              </a:rPr>
              <a:t>Теория пропорционально</a:t>
            </a:r>
            <a:r>
              <a:rPr lang="ru-RU" dirty="0" smtClean="0">
                <a:solidFill>
                  <a:schemeClr val="bg1"/>
                </a:solidFill>
              </a:rPr>
              <a:t>сти: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Идеал. высота каблука = 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(Рост : Длина ноги - 1,61) </a:t>
            </a:r>
            <a:r>
              <a:rPr lang="ru-RU" b="1" dirty="0" err="1" smtClean="0">
                <a:solidFill>
                  <a:schemeClr val="bg1"/>
                </a:solidFill>
              </a:rPr>
              <a:t>х</a:t>
            </a:r>
            <a:r>
              <a:rPr lang="ru-RU" b="1" dirty="0" smtClean="0">
                <a:solidFill>
                  <a:schemeClr val="bg1"/>
                </a:solidFill>
              </a:rPr>
              <a:t> 10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9" name="Picture 2" descr="C:\Users\Олеся\Desktop\Работа 2016\Измерение каблуков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2428868"/>
            <a:ext cx="3238496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6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200024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098" name="Picture 2" descr="C:\Users\Олеся\Desktop\Работа 2016\DSCN407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5371" t="38056" r="27791" b="12178"/>
          <a:stretch>
            <a:fillRect/>
          </a:stretch>
        </p:blipFill>
        <p:spPr bwMode="auto">
          <a:xfrm>
            <a:off x="3214678" y="2500306"/>
            <a:ext cx="2857520" cy="40481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Актуальность проблемы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Олеся\Desktop\Работа 2016\девочка на каблуках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071670" y="1714488"/>
            <a:ext cx="4450792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642918"/>
            <a:ext cx="63579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Гипотеза</a:t>
            </a:r>
            <a:endParaRPr lang="ru-RU" sz="3200" dirty="0"/>
          </a:p>
        </p:txBody>
      </p:sp>
      <p:pic>
        <p:nvPicPr>
          <p:cNvPr id="2050" name="Picture 2" descr="C:\Users\Олеся\Desktop\Работа 2016\Каблук или кеды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4092" y="1600200"/>
            <a:ext cx="7035815" cy="45259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928794" y="500043"/>
            <a:ext cx="5072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Цели и задачи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00034" y="1284730"/>
            <a:ext cx="8132933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выяснить оптимальную высоту каблука при выборе сменной обуви для школьницы.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изучить литературу по данному вопросу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экспериментально доказать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увеличение давления на стопу при наличии каблука, а также смещение центра тяжести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измерить высоту каблука девочек, девушек школы.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Методы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поисковый;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измерение;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аналитический;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эксперимент 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4" descr="bbede0006c530d485ca772fc67e59d7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3929066"/>
            <a:ext cx="1357322" cy="2404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6" descr="J007613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4071942"/>
            <a:ext cx="3048462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C:\Users\Олеся\Desktop\Работа 2016\Измерение каблуков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1357298"/>
            <a:ext cx="3048008" cy="22860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C:\Users\Олеся\Desktop\Работа 2016\DSCN407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4214818"/>
            <a:ext cx="2857520" cy="21437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Состав кости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Picture 2" descr="C:\Users\Олеся\Desktop\Работа 2016\скелет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2000240"/>
            <a:ext cx="4038600" cy="27449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6" y="0"/>
            <a:ext cx="9153526" cy="6867525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Кость, лишённая неорганических веществ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Олеся\Desktop\Работа 2016\DSCN4066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357158" y="2000240"/>
            <a:ext cx="4285117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43" name="Picture 3" descr="C:\Users\Олеся\Desktop\Работа 2016\iz_chego_sostoyat_kosti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3357554" y="4214818"/>
            <a:ext cx="5556289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7" name="Picture 3" descr="C:\Users\Олеся\Desktop\Работа 2016\кост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1928802"/>
            <a:ext cx="4252558" cy="19548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Зависимость нагрузки на стопу при увеличении длины каблука.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098" name="Picture 2" descr="C:\Users\Олеся\Desktop\Работа 2016\Влияние каблуков на осанку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75341" t="60926" r="-683" b="7506"/>
          <a:stretch>
            <a:fillRect/>
          </a:stretch>
        </p:blipFill>
        <p:spPr bwMode="auto">
          <a:xfrm>
            <a:off x="1643042" y="1571612"/>
            <a:ext cx="6143668" cy="45508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Изменение величины нагрузки на стопу</a:t>
            </a:r>
            <a:endParaRPr lang="ru-RU" sz="3200" dirty="0">
              <a:solidFill>
                <a:schemeClr val="bg1"/>
              </a:solidFill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Содержимое 10" descr="формула исследования каблуков">
            <a:hlinkClick r:id="rId8"/>
          </p:cNvPr>
          <p:cNvPicPr>
            <a:picLocks noGrp="1"/>
          </p:cNvPicPr>
          <p:nvPr>
            <p:ph sz="half" idx="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48" y="2214554"/>
            <a:ext cx="342902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208</Words>
  <Application>Microsoft Office PowerPoint</Application>
  <PresentationFormat>Экран (4:3)</PresentationFormat>
  <Paragraphs>59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Актуальность проблемы</vt:lpstr>
      <vt:lpstr>Слайд 3</vt:lpstr>
      <vt:lpstr>Слайд 4</vt:lpstr>
      <vt:lpstr>Методы</vt:lpstr>
      <vt:lpstr>Состав кости </vt:lpstr>
      <vt:lpstr>Кость, лишённая неорганических веществ</vt:lpstr>
      <vt:lpstr>Зависимость нагрузки на стопу при увеличении длины каблука.</vt:lpstr>
      <vt:lpstr>Изменение величины нагрузки на стопу</vt:lpstr>
      <vt:lpstr>Изменение центра тяжести</vt:lpstr>
      <vt:lpstr>Изменение центра тяжести</vt:lpstr>
      <vt:lpstr>Влияние каблука на здоровье женщины</vt:lpstr>
      <vt:lpstr>РЕЗУЛЬТАТЫ ИЗМЕРЕНИЯ 1-4 классы</vt:lpstr>
      <vt:lpstr>РЕЗУЛЬТАТЫ ИЗМЕРЕНИЙ 5-11 классы</vt:lpstr>
      <vt:lpstr>Что же выбрать? </vt:lpstr>
      <vt:lpstr>Плоская обувь – «ЗЛО» </vt:lpstr>
      <vt:lpstr>Заключение</vt:lpstr>
      <vt:lpstr>Идеальная высота каблука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Олеся</dc:creator>
  <cp:lastModifiedBy>Олеся</cp:lastModifiedBy>
  <cp:revision>41</cp:revision>
  <dcterms:created xsi:type="dcterms:W3CDTF">2015-01-26T12:56:35Z</dcterms:created>
  <dcterms:modified xsi:type="dcterms:W3CDTF">2016-01-20T11:55:00Z</dcterms:modified>
</cp:coreProperties>
</file>