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1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6DBE2-1C41-4BCC-98C0-AAB58CA29D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FAF1F-DD7B-44BF-8AA0-3FC85DA8E0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85726D-0EE0-4ED8-9FEB-3B6B099C50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66E7F-99A4-43F0-B561-6A877B331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C43E9-5132-4CB6-BB5F-DA785D008A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21772-850C-4EC8-B5DE-484BA4E26C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B8E44-ED55-4A6D-8D9A-8A5E03142B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50364-53AE-4C03-B978-79057AF986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55FD1-B4B9-431D-86A1-1C62974CAA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38DF9-F569-4AB0-8A20-F835601ED9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88B0F-2CEF-43E1-9ECC-EFD97E5A5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68DD83-BCB6-4E96-97B1-55E17598604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2348880"/>
            <a:ext cx="7561263" cy="1470025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</a:rPr>
              <a:t>Задачи на смеси и сплавы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4437112"/>
            <a:ext cx="36018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</a:t>
            </a:r>
            <a:r>
              <a:rPr lang="ru-RU" dirty="0" err="1" smtClean="0"/>
              <a:t>Чечеульская</a:t>
            </a:r>
            <a:r>
              <a:rPr lang="ru-RU" dirty="0" smtClean="0"/>
              <a:t> СОШ»</a:t>
            </a:r>
          </a:p>
          <a:p>
            <a:r>
              <a:rPr lang="ru-RU" dirty="0" err="1" smtClean="0"/>
              <a:t>Божкова</a:t>
            </a:r>
            <a:r>
              <a:rPr lang="ru-RU" dirty="0" smtClean="0"/>
              <a:t> В.А., учитель математики</a:t>
            </a:r>
          </a:p>
          <a:p>
            <a:r>
              <a:rPr lang="ru-RU" dirty="0" smtClean="0"/>
              <a:t>26 </a:t>
            </a:r>
            <a:r>
              <a:rPr lang="ru-RU" dirty="0" smtClean="0"/>
              <a:t>марта </a:t>
            </a:r>
            <a:r>
              <a:rPr lang="ru-RU" dirty="0" smtClean="0"/>
              <a:t>2018г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24744"/>
            <a:ext cx="6336506" cy="107156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Способы решения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979712" y="2420888"/>
            <a:ext cx="6696744" cy="2952750"/>
          </a:xfrm>
        </p:spPr>
        <p:txBody>
          <a:bodyPr/>
          <a:lstStyle/>
          <a:p>
            <a:r>
              <a:rPr lang="ru-RU" dirty="0" smtClean="0">
                <a:hlinkClick r:id="rId2" action="ppaction://hlinksldjump"/>
              </a:rPr>
              <a:t>арифметический;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старинный;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с помощью уравнения;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с помощью системы уравнений.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Арифметический способ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003232" cy="18722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В колбе было 140 г 10%-го раствора марганцовки (перманганата калия). В нее долили 60 г 30%-го раствора марганцовки. Определите процентное содержание марганцовки в полученном растворе.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3573016"/>
            <a:ext cx="69604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0,1*140+0,3*60=32 (г) масса марганцовки в смеси</a:t>
            </a:r>
          </a:p>
          <a:p>
            <a:r>
              <a:rPr lang="ru-RU" sz="2400" dirty="0" smtClean="0"/>
              <a:t>140+ 60=200 (г) масса смеси</a:t>
            </a:r>
          </a:p>
          <a:p>
            <a:r>
              <a:rPr lang="ru-RU" sz="2400" dirty="0" smtClean="0"/>
              <a:t>32/200*100=16% -содержание марганцовки в смеси</a:t>
            </a:r>
          </a:p>
          <a:p>
            <a:r>
              <a:rPr lang="ru-RU" sz="2400" i="1" dirty="0" smtClean="0"/>
              <a:t>Ответ: 16%</a:t>
            </a:r>
            <a:endParaRPr lang="ru-RU" sz="2400" i="1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84368" y="5877272"/>
            <a:ext cx="610368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420888"/>
            <a:ext cx="7632848" cy="1540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Сколько нужно взять 10%-го и 30%-го растворов марганцовки, чтобы получить 200 г 16%-го раствора марганцовки?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Старинный  способ </a:t>
            </a:r>
            <a:br>
              <a:rPr lang="ru-RU" dirty="0" smtClean="0"/>
            </a:br>
            <a:r>
              <a:rPr lang="ru-RU" sz="3200" dirty="0" smtClean="0"/>
              <a:t>(правило креста)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83768" y="3429000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884368" y="5877272"/>
            <a:ext cx="610368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помощью уравнения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7632848" cy="1540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Сколько нужно взять 10%-го и 30%-го растворов марганцовки, чтобы получить 200 г 16%-го раствора марганцовки?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996952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Пусть масса первого раствора – </a:t>
            </a:r>
            <a:r>
              <a:rPr lang="ru-RU" sz="2000" dirty="0" err="1" smtClean="0"/>
              <a:t>х</a:t>
            </a:r>
            <a:r>
              <a:rPr lang="ru-RU" sz="2000" dirty="0" smtClean="0"/>
              <a:t> г.</a:t>
            </a:r>
          </a:p>
          <a:p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23728" y="3717032"/>
          <a:ext cx="6528048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944216"/>
                <a:gridCol w="1475656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α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М (г)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m (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г)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1-й раствор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10%, или 0,1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0,1х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2-й раствор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30%, или 0,3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200-х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0,3(200-х)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3-й раствор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16%, или 0,16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200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0,16*200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84368" y="5877272"/>
            <a:ext cx="610368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помощью системы уравнений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7632848" cy="1540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Сколько нужно взять 10%-го и 30%-го растворов марганцовки, чтобы получить 200 г 16%-го раствора марганцовки?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2996952"/>
            <a:ext cx="74948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Пусть масса первого раствора – </a:t>
            </a:r>
            <a:r>
              <a:rPr lang="ru-RU" sz="2000" dirty="0" err="1" smtClean="0"/>
              <a:t>х</a:t>
            </a:r>
            <a:r>
              <a:rPr lang="ru-RU" sz="2000" dirty="0" smtClean="0"/>
              <a:t> г., а масса второго раствора – у г.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07704" y="3717032"/>
          <a:ext cx="6624736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872208"/>
                <a:gridCol w="1656184"/>
                <a:gridCol w="1656184"/>
              </a:tblGrid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α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М (г)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m (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г)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1-й раствор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10%, или 0,1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0,1х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2-й раствор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30%, или 0,3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0,3у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3-й раствор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16%, или 0,16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200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0,16*200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84368" y="5877272"/>
            <a:ext cx="610368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2564904"/>
            <a:ext cx="5976664" cy="1396752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3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002060"/>
      </a:hlink>
      <a:folHlink>
        <a:srgbClr val="FF66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273</Words>
  <Application>Microsoft Office PowerPoint</Application>
  <PresentationFormat>Экран (4:3)</PresentationFormat>
  <Paragraphs>55</Paragraphs>
  <Slides>7</Slides>
  <Notes>0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Задачи на смеси и сплавы</vt:lpstr>
      <vt:lpstr>Способы решения</vt:lpstr>
      <vt:lpstr>Арифметический способ</vt:lpstr>
      <vt:lpstr>Старинный  способ  (правило креста)</vt:lpstr>
      <vt:lpstr>С помощью уравнения</vt:lpstr>
      <vt:lpstr>С помощью системы уравнений</vt:lpstr>
      <vt:lpstr>Слайд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52</cp:revision>
  <dcterms:created xsi:type="dcterms:W3CDTF">2012-08-12T16:04:58Z</dcterms:created>
  <dcterms:modified xsi:type="dcterms:W3CDTF">2018-03-25T15:25:40Z</dcterms:modified>
</cp:coreProperties>
</file>