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g12.nnm.ru/2/d/5/f/5/2d5f548bf057a34442ef536674ee2ab3_full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Documents%20and%20Settings\Sergey\&#1056;&#1072;&#1073;&#1086;&#1095;&#1080;&#1081;%20&#1089;&#1090;&#1086;&#1083;\&#1050;&#1086;&#1087;&#1080;&#1103;%20&#1054;&#1073;&#1086;&#1073;&#1097;&#1077;&#1085;&#1080;&#1077;%20&#1086;&#1087;&#1099;&#1090;&#1086;&#1084;\1%20&#1082;&#1083;%20&#1052;&#1072;&#1090;&#1077;&#1084;.%20&#1050;&#1080;&#1083;&#1086;&#1075;&#1088;&#1072;&#1084;&#1084;\&#1087;&#1086;&#1087;&#1083;&#1103;&#1096;&#1080;-&#1082;&#1072;%20&#1090;&#1099;%20&#1089;&#1086;%20&#1084;&#1085;&#1086;&#1081;.wma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5.jpeg"/><Relationship Id="rId7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Relationship Id="rId9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260648"/>
            <a:ext cx="8568952" cy="230832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Презентация к уроку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русского языка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 тему: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«Род имен существительных»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429000"/>
            <a:ext cx="22322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Оцените выполнение упражнения с помощью трёх шкал: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8329642" cy="4237682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1 </a:t>
            </a:r>
            <a:r>
              <a:rPr lang="ru-RU" sz="3600" dirty="0" smtClean="0">
                <a:solidFill>
                  <a:schemeClr val="bg1"/>
                </a:solidFill>
              </a:rPr>
              <a:t>– понятность задания;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2 – трудность выполнения;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3 – правильность.</a:t>
            </a: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4" name="Рисунок 3" descr="https://arhivurokov.ru/kopilka/uploads/user_file_56f9539d8d8d0/tiekhnologhichieskaia-karta-uroka-po-tiemie-rod-imion-sushchiestvitiel-nykh_1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857628"/>
            <a:ext cx="292895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а 3 из 105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6038"/>
            <a:ext cx="9144000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14480" y="357166"/>
            <a:ext cx="48694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Физкультминутка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/>
              <a:t>Береги платье </a:t>
            </a:r>
            <a:r>
              <a:rPr lang="ru-RU" i="1" dirty="0" err="1" smtClean="0"/>
              <a:t>снову</a:t>
            </a:r>
            <a:r>
              <a:rPr lang="ru-RU" i="1" dirty="0" smtClean="0"/>
              <a:t> , а здоровье смолоду.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- </a:t>
            </a:r>
            <a:r>
              <a:rPr lang="ru-RU" dirty="0" smtClean="0">
                <a:solidFill>
                  <a:srgbClr val="FF0000"/>
                </a:solidFill>
              </a:rPr>
              <a:t>Прочитайте слова: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Облако, день, сова, орел, животное, Лена, мыши, площадь.</a:t>
            </a:r>
            <a:endParaRPr lang="ru-RU" sz="4000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5" descr="400_F_8477905_0ltsBHyqqv3pQ2Wjqv5vgdJKeCvmMcdC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0" y="3929063"/>
            <a:ext cx="2405063" cy="2405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76" name="попляши-ка ты со мной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163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4786313" y="357188"/>
            <a:ext cx="1571625" cy="117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Рисунок 17" descr="flowers27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38" y="5357813"/>
            <a:ext cx="952500" cy="1019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Рисунок 18" descr="butterfly52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00" y="5000625"/>
            <a:ext cx="15240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Рисунок 19" descr="smileys-free-download-1911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025" y="142875"/>
            <a:ext cx="1577975" cy="150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f83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15125" y="5715000"/>
            <a:ext cx="77152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f83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00750" y="5715000"/>
            <a:ext cx="77152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flowers32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57750" y="5308600"/>
            <a:ext cx="857250" cy="1139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path" presetSubtype="0" repeatCount="2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57 0.35648 C 0.27657 0.52662 0.18577 0.66621 0.07674 0.66621 C -0.05191 0.66621 -0.0981 0.51111 -0.11754 0.41806 L -0.13768 0.29491 C -0.15782 0.20162 -0.20712 0.04699 -0.35209 0.04699 C -0.44549 0.04699 -0.55035 0.18635 -0.55035 0.35648 C -0.55035 0.52662 -0.44549 0.66621 -0.35209 0.66621 C -0.20712 0.66621 -0.15782 0.51111 -0.13768 0.41806 L -0.11754 0.29491 C -0.0981 0.20162 -0.05191 0.04699 0.07674 0.04699 C 0.18577 0.04699 0.27657 0.18635 0.27657 0.35648 Z " pathEditMode="relative" rAng="0" ptsTypes="ffFffffFfff">
                                      <p:cBhvr>
                                        <p:cTn id="1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5" descr="400_F_8477905_0ltsBHyqqv3pQ2Wjqv5vgdJKeCvmMcd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0" y="3929063"/>
            <a:ext cx="2405063" cy="2405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163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4786313" y="357188"/>
            <a:ext cx="1571625" cy="117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Рисунок 17" descr="flowers2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5357813"/>
            <a:ext cx="952500" cy="1019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Рисунок 18" descr="butterfly5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00" y="5000625"/>
            <a:ext cx="15240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Рисунок 19" descr="smileys-free-download-1911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5" y="142875"/>
            <a:ext cx="1577975" cy="150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9" name="Рисунок 7" descr="mosquito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8" y="2309813"/>
            <a:ext cx="2214562" cy="212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f83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5572125"/>
            <a:ext cx="77152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f83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72188" y="5643563"/>
            <a:ext cx="77152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flowers32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14875" y="5237163"/>
            <a:ext cx="857250" cy="1139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62 -0.00555 C -0.27119 -0.00555 -0.4165 0.16158 -0.4165 0.36713 C -0.4165 0.57246 -0.27119 0.74005 -0.09062 0.74005 C 0.09011 0.74005 0.23716 0.57246 0.23716 0.36713 C 0.23716 0.16158 0.09011 -0.00555 -0.09062 -0.00555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5" descr="400_F_8477905_0ltsBHyqqv3pQ2Wjqv5vgdJKeCvmMcd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0" y="3929063"/>
            <a:ext cx="2405063" cy="2405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163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 rot="-502700">
            <a:off x="4470400" y="527050"/>
            <a:ext cx="1571625" cy="1179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Рисунок 17" descr="flowers2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5357813"/>
            <a:ext cx="952500" cy="1019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Рисунок 18" descr="butterfly5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00" y="5000625"/>
            <a:ext cx="15240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Рисунок 19" descr="smileys-free-download-1911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5" y="142875"/>
            <a:ext cx="1577975" cy="150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3" name="Рисунок 8" descr="400_F_1986727_cZ4blQD1ATHZNBy8nSku4E2B4wbPiE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2000250"/>
            <a:ext cx="195580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48 -2.96296E-6 L -0.45591 0.27408 L -0.30973 0.71898 L 0.16042 0.71898 L 0.30695 0.27408 L -0.07448 -2.96296E-6 Z " pathEditMode="relative" rAng="0" ptsTypes="FFFFFF">
                                      <p:cBhvr>
                                        <p:cTn id="6" dur="5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>Узнать   </a:t>
            </a:r>
            <a:r>
              <a:rPr lang="ru-RU" dirty="0" smtClean="0"/>
              <a:t> </a:t>
            </a:r>
            <a:r>
              <a:rPr lang="ru-RU" i="1" dirty="0" smtClean="0"/>
              <a:t>(какого рода бывают имена существительные)</a:t>
            </a:r>
            <a:endParaRPr lang="ru-RU" dirty="0" smtClean="0"/>
          </a:p>
          <a:p>
            <a:r>
              <a:rPr lang="ru-RU" b="1" i="1" dirty="0" smtClean="0">
                <a:solidFill>
                  <a:schemeClr val="bg1"/>
                </a:solidFill>
              </a:rPr>
              <a:t>Составить</a:t>
            </a:r>
            <a:r>
              <a:rPr lang="ru-RU" dirty="0" smtClean="0"/>
              <a:t> </a:t>
            </a:r>
            <a:r>
              <a:rPr lang="ru-RU" dirty="0" smtClean="0"/>
              <a:t>   (</a:t>
            </a:r>
            <a:r>
              <a:rPr lang="ru-RU" i="1" dirty="0" smtClean="0"/>
              <a:t>алгоритм определения рода имён существительных)</a:t>
            </a:r>
            <a:endParaRPr lang="ru-RU" dirty="0" smtClean="0"/>
          </a:p>
          <a:p>
            <a:r>
              <a:rPr lang="ru-RU" b="1" i="1" dirty="0" smtClean="0">
                <a:solidFill>
                  <a:schemeClr val="bg1"/>
                </a:solidFill>
              </a:rPr>
              <a:t>Научиться</a:t>
            </a:r>
            <a:r>
              <a:rPr lang="ru-RU" dirty="0" smtClean="0"/>
              <a:t> </a:t>
            </a:r>
            <a:r>
              <a:rPr lang="ru-RU" dirty="0" smtClean="0"/>
              <a:t>    </a:t>
            </a:r>
            <a:r>
              <a:rPr lang="ru-RU" i="1" dirty="0" smtClean="0"/>
              <a:t>(</a:t>
            </a:r>
            <a:r>
              <a:rPr lang="ru-RU" i="1" dirty="0" smtClean="0"/>
              <a:t>классифицировать имена существительные по родам)</a:t>
            </a:r>
            <a:endParaRPr lang="ru-RU" dirty="0" smtClean="0"/>
          </a:p>
          <a:p>
            <a:r>
              <a:rPr lang="ru-RU" b="1" i="1" dirty="0" smtClean="0">
                <a:solidFill>
                  <a:schemeClr val="bg1"/>
                </a:solidFill>
              </a:rPr>
              <a:t>Применить    </a:t>
            </a:r>
            <a:r>
              <a:rPr lang="ru-RU" dirty="0" smtClean="0"/>
              <a:t> (</a:t>
            </a:r>
            <a:r>
              <a:rPr lang="ru-RU" i="1" dirty="0" smtClean="0"/>
              <a:t>новое знание в выполнении упражнений)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Алгоритм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i="1" dirty="0" smtClean="0">
                <a:solidFill>
                  <a:srgbClr val="002060"/>
                </a:solidFill>
              </a:rPr>
              <a:t>1</a:t>
            </a:r>
            <a:r>
              <a:rPr lang="ru-RU" sz="4000" i="1" dirty="0" smtClean="0">
                <a:solidFill>
                  <a:srgbClr val="002060"/>
                </a:solidFill>
              </a:rPr>
              <a:t>) Ставлю имя существительное в начальную форму ( ед. число, вопросы КТО? ЧТО?)</a:t>
            </a:r>
            <a:endParaRPr lang="ru-RU" sz="4000" dirty="0" smtClean="0">
              <a:solidFill>
                <a:srgbClr val="002060"/>
              </a:solidFill>
            </a:endParaRPr>
          </a:p>
          <a:p>
            <a:r>
              <a:rPr lang="ru-RU" sz="4000" i="1" dirty="0" smtClean="0">
                <a:solidFill>
                  <a:srgbClr val="002060"/>
                </a:solidFill>
              </a:rPr>
              <a:t>2) Заменяю имя существительное одним из местоимений: он, она, оно.</a:t>
            </a:r>
            <a:endParaRPr lang="ru-RU" sz="4000" dirty="0" smtClean="0">
              <a:solidFill>
                <a:srgbClr val="002060"/>
              </a:solidFill>
            </a:endParaRPr>
          </a:p>
          <a:p>
            <a:r>
              <a:rPr lang="ru-RU" sz="4000" i="1" dirty="0" smtClean="0">
                <a:solidFill>
                  <a:srgbClr val="002060"/>
                </a:solidFill>
              </a:rPr>
              <a:t>3) Определю род.</a:t>
            </a:r>
            <a:endParaRPr lang="ru-RU" sz="40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2886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   Я </a:t>
            </a:r>
            <a:r>
              <a:rPr lang="ru-RU" sz="4000" dirty="0" smtClean="0">
                <a:solidFill>
                  <a:srgbClr val="002060"/>
                </a:solidFill>
              </a:rPr>
              <a:t>антоним шума, стука,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Без меня вам просто мука.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Я для отдыха, для сна,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Да и в школе я нужна,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Называюсь…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4286256"/>
            <a:ext cx="26773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dirty="0" smtClean="0">
                <a:solidFill>
                  <a:srgbClr val="00B0F0"/>
                </a:solidFill>
              </a:rPr>
              <a:t>(тишина).</a:t>
            </a:r>
            <a:endParaRPr lang="ru-RU" sz="4400" dirty="0">
              <a:solidFill>
                <a:srgbClr val="00B0F0"/>
              </a:solidFill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Оцените выполнение упражнения с помощью трёх шкал: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– понятность задания;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– трудность выполнения;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– правильность.	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</TotalTime>
  <Words>138</Words>
  <Application>Microsoft Office PowerPoint</Application>
  <PresentationFormat>Экран (4:3)</PresentationFormat>
  <Paragraphs>27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Слайд 1</vt:lpstr>
      <vt:lpstr>Береги платье снову , а здоровье смолоду.</vt:lpstr>
      <vt:lpstr>Слайд 3</vt:lpstr>
      <vt:lpstr>Слайд 4</vt:lpstr>
      <vt:lpstr>Слайд 5</vt:lpstr>
      <vt:lpstr>Слайд 6</vt:lpstr>
      <vt:lpstr>Задачи</vt:lpstr>
      <vt:lpstr>Алгоритм</vt:lpstr>
      <vt:lpstr>Слайд 9</vt:lpstr>
      <vt:lpstr>Оцените выполнение упражнения с помощью трёх шкал: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Людмила</cp:lastModifiedBy>
  <cp:revision>5</cp:revision>
  <dcterms:created xsi:type="dcterms:W3CDTF">2017-02-20T18:27:56Z</dcterms:created>
  <dcterms:modified xsi:type="dcterms:W3CDTF">2017-02-20T19:06:58Z</dcterms:modified>
</cp:coreProperties>
</file>