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sldIdLst>
    <p:sldId id="263" r:id="rId3"/>
    <p:sldId id="256" r:id="rId4"/>
    <p:sldId id="257" r:id="rId5"/>
    <p:sldId id="262" r:id="rId6"/>
    <p:sldId id="258" r:id="rId7"/>
    <p:sldId id="259" r:id="rId8"/>
    <p:sldId id="260" r:id="rId9"/>
    <p:sldId id="261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9C169-C90B-4E75-B500-2A655EE1CCBA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72305-CDFB-4CC6-9978-21E4E471D5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9C169-C90B-4E75-B500-2A655EE1CCBA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72305-CDFB-4CC6-9978-21E4E471D5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9C169-C90B-4E75-B500-2A655EE1CCBA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72305-CDFB-4CC6-9978-21E4E471D5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69C169-C90B-4E75-B500-2A655EE1CCBA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072305-CDFB-4CC6-9978-21E4E471D5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69C169-C90B-4E75-B500-2A655EE1CCBA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072305-CDFB-4CC6-9978-21E4E471D5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69C169-C90B-4E75-B500-2A655EE1CCBA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072305-CDFB-4CC6-9978-21E4E471D5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69C169-C90B-4E75-B500-2A655EE1CCBA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072305-CDFB-4CC6-9978-21E4E471D5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69C169-C90B-4E75-B500-2A655EE1CCBA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072305-CDFB-4CC6-9978-21E4E471D5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69C169-C90B-4E75-B500-2A655EE1CCBA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072305-CDFB-4CC6-9978-21E4E471D5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69C169-C90B-4E75-B500-2A655EE1CCBA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072305-CDFB-4CC6-9978-21E4E471D5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69C169-C90B-4E75-B500-2A655EE1CCBA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072305-CDFB-4CC6-9978-21E4E471D5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9C169-C90B-4E75-B500-2A655EE1CCBA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72305-CDFB-4CC6-9978-21E4E471D5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69C169-C90B-4E75-B500-2A655EE1CCBA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072305-CDFB-4CC6-9978-21E4E471D5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69C169-C90B-4E75-B500-2A655EE1CCBA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072305-CDFB-4CC6-9978-21E4E471D5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69C169-C90B-4E75-B500-2A655EE1CCBA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072305-CDFB-4CC6-9978-21E4E471D5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9C169-C90B-4E75-B500-2A655EE1CCBA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72305-CDFB-4CC6-9978-21E4E471D5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9C169-C90B-4E75-B500-2A655EE1CCBA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72305-CDFB-4CC6-9978-21E4E471D5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9C169-C90B-4E75-B500-2A655EE1CCBA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72305-CDFB-4CC6-9978-21E4E471D5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9C169-C90B-4E75-B500-2A655EE1CCBA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72305-CDFB-4CC6-9978-21E4E471D5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9C169-C90B-4E75-B500-2A655EE1CCBA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72305-CDFB-4CC6-9978-21E4E471D5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9C169-C90B-4E75-B500-2A655EE1CCBA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72305-CDFB-4CC6-9978-21E4E471D5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9C169-C90B-4E75-B500-2A655EE1CCBA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72305-CDFB-4CC6-9978-21E4E471D5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69C169-C90B-4E75-B500-2A655EE1CCBA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072305-CDFB-4CC6-9978-21E4E471D5C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E69C169-C90B-4E75-B500-2A655EE1CCBA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62072305-CDFB-4CC6-9978-21E4E471D5C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Layout" Target="../slideLayouts/slideLayout13.xml"/><Relationship Id="rId1" Type="http://schemas.openxmlformats.org/officeDocument/2006/relationships/audio" Target="file:///C:\Users\104\Desktop\&#1053;&#1072;&#1076;&#1103;\&#1055;&#1077;&#1088;&#1074;&#1086;&#1082;&#1083;&#1072;&#1089;&#1089;&#1085;&#1080;&#1082;%20minus(3).mp3" TargetMode="Externa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202\Desktop\3031664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189"/>
            <a:ext cx="9144000" cy="711417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4581128"/>
            <a:ext cx="4341168" cy="2151112"/>
          </a:xfrm>
        </p:spPr>
        <p:txBody>
          <a:bodyPr>
            <a:normAutofit fontScale="90000"/>
          </a:bodyPr>
          <a:lstStyle/>
          <a:p>
            <a:pPr algn="l"/>
            <a:r>
              <a:rPr lang="ru-RU" sz="2700" b="1" dirty="0" smtClean="0">
                <a:solidFill>
                  <a:schemeClr val="tx2">
                    <a:lumMod val="75000"/>
                  </a:schemeClr>
                </a:solidFill>
              </a:rPr>
              <a:t>Учитель начальных классов: Нечипурук Н. Н. </a:t>
            </a:r>
            <a:br>
              <a:rPr lang="ru-RU" sz="27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700" b="1" dirty="0" smtClean="0">
                <a:solidFill>
                  <a:schemeClr val="tx2">
                    <a:lumMod val="75000"/>
                  </a:schemeClr>
                </a:solidFill>
              </a:rPr>
              <a:t>МБОУ «</a:t>
            </a:r>
            <a:r>
              <a:rPr lang="ru-RU" sz="2700" b="1" dirty="0" err="1" smtClean="0">
                <a:solidFill>
                  <a:schemeClr val="tx2">
                    <a:lumMod val="75000"/>
                  </a:schemeClr>
                </a:solidFill>
              </a:rPr>
              <a:t>Чечеульская</a:t>
            </a:r>
            <a:r>
              <a:rPr lang="ru-RU" sz="2700" b="1" dirty="0" smtClean="0">
                <a:solidFill>
                  <a:schemeClr val="tx2">
                    <a:lumMod val="75000"/>
                  </a:schemeClr>
                </a:solidFill>
              </a:rPr>
              <a:t> СОШ»</a:t>
            </a:r>
            <a:br>
              <a:rPr lang="ru-RU" sz="27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700" b="1" dirty="0" smtClean="0">
                <a:solidFill>
                  <a:schemeClr val="tx2">
                    <a:lumMod val="75000"/>
                  </a:schemeClr>
                </a:solidFill>
              </a:rPr>
              <a:t>УМК «Школа России»</a:t>
            </a:r>
            <a:br>
              <a:rPr lang="ru-RU" sz="27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700" b="1" i="1" dirty="0" smtClean="0">
                <a:solidFill>
                  <a:schemeClr val="tx2">
                    <a:lumMod val="75000"/>
                  </a:schemeClr>
                </a:solidFill>
              </a:rPr>
              <a:t>Тема: Упражнение в склонении имён </a:t>
            </a:r>
            <a:r>
              <a:rPr lang="ru-RU" sz="27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7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700" b="1" i="1" dirty="0" smtClean="0">
                <a:solidFill>
                  <a:schemeClr val="tx2">
                    <a:lumMod val="75000"/>
                  </a:schemeClr>
                </a:solidFill>
              </a:rPr>
              <a:t>существительных с другими словами.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04\Desktop\P927047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357298"/>
            <a:ext cx="9144000" cy="2714644"/>
          </a:xfrm>
          <a:solidFill>
            <a:srgbClr val="FFFF00"/>
          </a:solidFill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Унылая пора! Очей очарованье!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Приятна мне твоя прощальная краса-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Люблю я пышное природы увяданье.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2238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</a:t>
            </a:r>
            <a:r>
              <a:rPr lang="ru-RU" sz="2400" dirty="0" smtClean="0"/>
              <a:t>-это часть речи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755576" y="1340768"/>
            <a:ext cx="7776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-обозначает предмет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755576" y="1988840"/>
            <a:ext cx="7704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</a:t>
            </a:r>
            <a:r>
              <a:rPr lang="ru-RU" sz="2400" dirty="0" smtClean="0"/>
              <a:t>- отвечает на вопросы кто? Что?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755576" y="2780928"/>
            <a:ext cx="7704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</a:t>
            </a:r>
            <a:r>
              <a:rPr lang="ru-RU" sz="2800" dirty="0" smtClean="0"/>
              <a:t>- </a:t>
            </a:r>
            <a:r>
              <a:rPr lang="ru-RU" sz="2400" dirty="0" smtClean="0"/>
              <a:t>бывает  ж.р., м.р., с.р.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827584" y="3717032"/>
            <a:ext cx="7344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- </a:t>
            </a:r>
            <a:r>
              <a:rPr lang="ru-RU" sz="2400" dirty="0" smtClean="0"/>
              <a:t>изменяется по числам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827584" y="4509120"/>
            <a:ext cx="88569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400" dirty="0" smtClean="0"/>
              <a:t>- бывают одушевлённые и неодушевлённые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827584" y="5157192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400" dirty="0" smtClean="0"/>
              <a:t>- бывают собственные и нарицательные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3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104\Desktop\P927047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536" y="404664"/>
            <a:ext cx="8280920" cy="60704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физминутка</a:t>
            </a:r>
            <a:endParaRPr lang="ru-RU" dirty="0"/>
          </a:p>
        </p:txBody>
      </p:sp>
      <p:pic>
        <p:nvPicPr>
          <p:cNvPr id="1026" name="Picture 2" descr="C:\Users\202\Desktop\3031664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189"/>
            <a:ext cx="9144000" cy="7114171"/>
          </a:xfrm>
          <a:prstGeom prst="rect">
            <a:avLst/>
          </a:prstGeom>
          <a:noFill/>
        </p:spPr>
      </p:pic>
      <p:pic>
        <p:nvPicPr>
          <p:cNvPr id="5" name="Первоклассник minus(3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337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39897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О гибели   П.п.</a:t>
            </a:r>
          </a:p>
          <a:p>
            <a:pPr>
              <a:buNone/>
            </a:pPr>
            <a:r>
              <a:rPr lang="ru-RU" sz="3600" dirty="0" smtClean="0"/>
              <a:t>  без бумаги Р.п.</a:t>
            </a:r>
          </a:p>
          <a:p>
            <a:pPr>
              <a:buNone/>
            </a:pPr>
            <a:r>
              <a:rPr lang="ru-RU" sz="3600" dirty="0" smtClean="0"/>
              <a:t>  от вспышки Р.п.</a:t>
            </a:r>
          </a:p>
          <a:p>
            <a:pPr>
              <a:buNone/>
            </a:pPr>
            <a:r>
              <a:rPr lang="ru-RU" sz="3600" dirty="0" smtClean="0"/>
              <a:t>  в глобус В.п.</a:t>
            </a:r>
          </a:p>
          <a:p>
            <a:pPr>
              <a:buNone/>
            </a:pPr>
            <a:r>
              <a:rPr lang="ru-RU" sz="3600" dirty="0" smtClean="0"/>
              <a:t>  новой обложкой Т.п.</a:t>
            </a:r>
          </a:p>
          <a:p>
            <a:pPr>
              <a:buNone/>
            </a:pPr>
            <a:r>
              <a:rPr lang="ru-RU" sz="3600" dirty="0" smtClean="0"/>
              <a:t>  к черёмухе Д.п.</a:t>
            </a:r>
          </a:p>
          <a:p>
            <a:pPr>
              <a:buNone/>
            </a:pPr>
            <a:r>
              <a:rPr lang="ru-RU" sz="3600" dirty="0" smtClean="0"/>
              <a:t>  к почте Д.п.</a:t>
            </a:r>
          </a:p>
          <a:p>
            <a:pPr>
              <a:buNone/>
            </a:pPr>
            <a:r>
              <a:rPr lang="ru-RU" sz="3600" dirty="0" smtClean="0"/>
              <a:t>  на ладони П.п.</a:t>
            </a:r>
          </a:p>
          <a:p>
            <a:pPr>
              <a:buNone/>
            </a:pPr>
            <a:r>
              <a:rPr lang="ru-RU" sz="3600" dirty="0" smtClean="0"/>
              <a:t>  в щепки В.п.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202\Desktop\2013-10-15 утки\утки 00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214338"/>
            <a:ext cx="9144000" cy="70723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У лягушки захватило дух от страшной высоты, на которую её подняли; кроме того, утки летели неровно и дёргали прутик; бедная квакушка болталась в воздухе, как бумажный паяц и изо всей мочи стискивала свои челюсти, чтобы не оторваться и не шлёпнуться на землю.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</TotalTime>
  <Words>152</Words>
  <Application>Microsoft Office PowerPoint</Application>
  <PresentationFormat>Экран (4:3)</PresentationFormat>
  <Paragraphs>20</Paragraphs>
  <Slides>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Тема Office</vt:lpstr>
      <vt:lpstr>Аспект</vt:lpstr>
      <vt:lpstr>Учитель начальных классов: Нечипурук Н. Н.  МБОУ «Чечеульская СОШ» УМК «Школа России» Тема: Упражнение в склонении имён  существительных с другими словами. </vt:lpstr>
      <vt:lpstr>Унылая пора! Очей очарованье!         Приятна мне твоя прощальная краса-        Люблю я пышное природы увяданье. 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Унылая пора! Очей очарованье!         Приятна мне твоя прощальная краса-        Люблю я пышное природы увяданье.</dc:title>
  <dc:creator>202</dc:creator>
  <cp:lastModifiedBy>user</cp:lastModifiedBy>
  <cp:revision>17</cp:revision>
  <dcterms:created xsi:type="dcterms:W3CDTF">2013-10-15T05:36:59Z</dcterms:created>
  <dcterms:modified xsi:type="dcterms:W3CDTF">2013-11-17T08:26:28Z</dcterms:modified>
</cp:coreProperties>
</file>