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6" r:id="rId2"/>
    <p:sldId id="283" r:id="rId3"/>
    <p:sldId id="275" r:id="rId4"/>
    <p:sldId id="263" r:id="rId5"/>
    <p:sldId id="274" r:id="rId6"/>
    <p:sldId id="285" r:id="rId7"/>
    <p:sldId id="259" r:id="rId8"/>
    <p:sldId id="260" r:id="rId9"/>
    <p:sldId id="257" r:id="rId10"/>
    <p:sldId id="288" r:id="rId11"/>
    <p:sldId id="280" r:id="rId12"/>
    <p:sldId id="281" r:id="rId13"/>
    <p:sldId id="287" r:id="rId14"/>
    <p:sldId id="282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B23A6A-40B2-430C-BCD3-F55E2D3C2A60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AABDC-1F5C-4C15-9887-589835C4F8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BC31D9-4F7A-4EEA-8A7C-6342E15C13A0}" type="slidenum">
              <a:rPr lang="ru-RU"/>
              <a:pPr/>
              <a:t>4</a:t>
            </a:fld>
            <a:endParaRPr lang="ru-RU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ru-RU" i="1" smtClean="0"/>
              <a:t>Дети выполняют тест в парах. Затем проверка на экране.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AABDC-1F5C-4C15-9887-589835C4F8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E7E3-53D8-4A8D-ACAF-2C7ED712E42F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45CC8-3B7C-4280-8164-199E6CCB7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202\Desktop\2%20&#1082;&#1083;&#1072;&#1089;&#1089;\2&#1082;&#1083;&#1072;&#1089;&#1089;%20&#1087;&#1088;&#1077;&#1079;&#1077;&#1085;&#1090;&#1072;&#1094;&#1080;&#1103;,%20&#1091;&#1088;&#1086;&#1082;&#1080;\&#1086;&#1090;&#1082;&#1088;&#1099;&#1090;&#1099;&#1081;%20&#1091;&#1088;&#1086;&#1082;\Strekoz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202\Desktop\2%20&#1082;&#1083;&#1072;&#1089;&#1089;\2&#1082;&#1083;&#1072;&#1089;&#1089;%20&#1087;&#1088;&#1077;&#1079;&#1077;&#1085;&#1090;&#1072;&#1094;&#1080;&#1103;,%20&#1091;&#1088;&#1086;&#1082;&#1080;\&#1086;&#1090;&#1082;&#1088;&#1099;&#1090;&#1099;&#1081;%20&#1091;&#1088;&#1086;&#1082;\Utki_pleschutsya_v_prudu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202\Desktop\2%20&#1082;&#1083;&#1072;&#1089;&#1089;\2&#1082;&#1083;&#1072;&#1089;&#1089;%20&#1087;&#1088;&#1077;&#1079;&#1077;&#1085;&#1090;&#1072;&#1094;&#1080;&#1103;,%20&#1091;&#1088;&#1086;&#1082;&#1080;\&#1086;&#1090;&#1082;&#1088;&#1099;&#1090;&#1099;&#1081;%20&#1091;&#1088;&#1086;&#1082;\Detskaya+animaciya+-+tanec+malen_kih+utyat+-+Tanec+malen_kih+utyat_(mp3top100.net).mp3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8072494" cy="564360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литературное чтение </a:t>
            </a:r>
            <a:b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</a:b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2 класс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642918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Тема урока: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9" name="Picture 2" descr="C:\Documents and Settings\Admin\Мои документы\Мои рисунки\982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0"/>
            <a:ext cx="51310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428625" y="500063"/>
            <a:ext cx="835818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>
                <a:latin typeface="Calibri" pitchFamily="34" charset="0"/>
                <a:cs typeface="Times New Roman" pitchFamily="18" charset="0"/>
              </a:rPr>
              <a:t>руб-ле-ных – рубленых</a:t>
            </a:r>
            <a:br>
              <a:rPr lang="ru-RU" sz="4400" b="1">
                <a:latin typeface="Calibri" pitchFamily="34" charset="0"/>
                <a:cs typeface="Times New Roman" pitchFamily="18" charset="0"/>
              </a:rPr>
            </a:br>
            <a:r>
              <a:rPr lang="ru-RU" sz="4400" b="1">
                <a:latin typeface="Calibri" pitchFamily="34" charset="0"/>
                <a:cs typeface="Times New Roman" pitchFamily="18" charset="0"/>
              </a:rPr>
              <a:t>стре-ко-та-ла – стрекотала</a:t>
            </a:r>
            <a:br>
              <a:rPr lang="ru-RU" sz="4400" b="1">
                <a:latin typeface="Calibri" pitchFamily="34" charset="0"/>
                <a:cs typeface="Times New Roman" pitchFamily="18" charset="0"/>
              </a:rPr>
            </a:br>
            <a:r>
              <a:rPr lang="ru-RU" sz="4400" b="1">
                <a:latin typeface="Calibri" pitchFamily="34" charset="0"/>
                <a:cs typeface="Times New Roman" pitchFamily="18" charset="0"/>
              </a:rPr>
              <a:t>рас-ска-за-ли – рассказали</a:t>
            </a:r>
            <a:br>
              <a:rPr lang="ru-RU" sz="4400" b="1">
                <a:latin typeface="Calibri" pitchFamily="34" charset="0"/>
                <a:cs typeface="Times New Roman" pitchFamily="18" charset="0"/>
              </a:rPr>
            </a:br>
            <a:r>
              <a:rPr lang="ru-RU" sz="4400" b="1">
                <a:latin typeface="Calibri" pitchFamily="34" charset="0"/>
                <a:cs typeface="Times New Roman" pitchFamily="18" charset="0"/>
              </a:rPr>
              <a:t>ис-пу-га-ешь-ся – испугаешься</a:t>
            </a:r>
            <a:br>
              <a:rPr lang="ru-RU" sz="4400" b="1">
                <a:latin typeface="Calibri" pitchFamily="34" charset="0"/>
                <a:cs typeface="Times New Roman" pitchFamily="18" charset="0"/>
              </a:rPr>
            </a:br>
            <a:r>
              <a:rPr lang="ru-RU" sz="4400" b="1">
                <a:latin typeface="Calibri" pitchFamily="34" charset="0"/>
                <a:cs typeface="Times New Roman" pitchFamily="18" charset="0"/>
              </a:rPr>
              <a:t>за-жуж-жа-ла – зажужжала</a:t>
            </a:r>
            <a:br>
              <a:rPr lang="ru-RU" sz="4400" b="1">
                <a:latin typeface="Calibri" pitchFamily="34" charset="0"/>
                <a:cs typeface="Times New Roman" pitchFamily="18" charset="0"/>
              </a:rPr>
            </a:br>
            <a:r>
              <a:rPr lang="ru-RU" sz="4400" b="1">
                <a:latin typeface="Calibri" pitchFamily="34" charset="0"/>
                <a:cs typeface="Times New Roman" pitchFamily="18" charset="0"/>
              </a:rPr>
              <a:t>по-ло-ман-ным – поломанным</a:t>
            </a:r>
            <a:endParaRPr lang="ru-RU" sz="4400" b="1">
              <a:latin typeface="Calibri" pitchFamily="34" charset="0"/>
            </a:endParaRPr>
          </a:p>
        </p:txBody>
      </p:sp>
      <p:pic>
        <p:nvPicPr>
          <p:cNvPr id="4" name="Picture 3" descr="C:\Users\user\Desktop\храбрый утён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572008"/>
            <a:ext cx="2167342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3" descr="C:\Users\user\Desktop\храбрый утён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4214818"/>
            <a:ext cx="2167342" cy="2285992"/>
          </a:xfrm>
          <a:prstGeom prst="rect">
            <a:avLst/>
          </a:prstGeom>
          <a:noFill/>
        </p:spPr>
      </p:pic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500034" y="1714488"/>
            <a:ext cx="75723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800" b="1" dirty="0">
                <a:latin typeface="Calibri" pitchFamily="34" charset="0"/>
                <a:cs typeface="Times New Roman" pitchFamily="18" charset="0"/>
              </a:rPr>
              <a:t>Бег – подбегали, убегали</a:t>
            </a:r>
            <a:br>
              <a:rPr lang="ru-RU" sz="4800" b="1" dirty="0">
                <a:latin typeface="Calibri" pitchFamily="34" charset="0"/>
                <a:cs typeface="Times New Roman" pitchFamily="18" charset="0"/>
              </a:rPr>
            </a:br>
            <a:r>
              <a:rPr lang="ru-RU" sz="4800" b="1" dirty="0">
                <a:latin typeface="Calibri" pitchFamily="34" charset="0"/>
                <a:cs typeface="Times New Roman" pitchFamily="18" charset="0"/>
              </a:rPr>
              <a:t>Рассказ – рассказали</a:t>
            </a:r>
            <a:br>
              <a:rPr lang="ru-RU" sz="4800" b="1" dirty="0">
                <a:latin typeface="Calibri" pitchFamily="34" charset="0"/>
                <a:cs typeface="Times New Roman" pitchFamily="18" charset="0"/>
              </a:rPr>
            </a:br>
            <a:r>
              <a:rPr lang="ru-RU" sz="4800" b="1" dirty="0">
                <a:latin typeface="Calibri" pitchFamily="34" charset="0"/>
                <a:cs typeface="Times New Roman" pitchFamily="18" charset="0"/>
              </a:rPr>
              <a:t>Испуг – испугались</a:t>
            </a:r>
            <a:br>
              <a:rPr lang="ru-RU" sz="4800" b="1" dirty="0">
                <a:latin typeface="Calibri" pitchFamily="34" charset="0"/>
                <a:cs typeface="Times New Roman" pitchFamily="18" charset="0"/>
              </a:rPr>
            </a:br>
            <a:r>
              <a:rPr lang="ru-RU" sz="4800" b="1" dirty="0">
                <a:latin typeface="Calibri" pitchFamily="34" charset="0"/>
                <a:cs typeface="Times New Roman" pitchFamily="18" charset="0"/>
              </a:rPr>
              <a:t>Еда – наедались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28596" y="500042"/>
            <a:ext cx="8137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Читайте целыми словами: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000108"/>
            <a:ext cx="91703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Друзья познаются в беде.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Кончил дело - гуляй смело.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 страха глаза велики.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 труда не выловишь и рыбку из пруда.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8143932" cy="54292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>                      </a:t>
            </a:r>
            <a:r>
              <a:rPr lang="ru-RU" sz="4000" b="1" i="1" dirty="0" smtClean="0">
                <a:solidFill>
                  <a:srgbClr val="0070C0"/>
                </a:solidFill>
              </a:rPr>
              <a:t>Рассказ по </a:t>
            </a:r>
            <a:br>
              <a:rPr lang="ru-RU" sz="4000" b="1" i="1" dirty="0" smtClean="0">
                <a:solidFill>
                  <a:srgbClr val="0070C0"/>
                </a:solidFill>
              </a:rPr>
            </a:br>
            <a:r>
              <a:rPr lang="ru-RU" sz="4000" b="1" i="1" dirty="0" smtClean="0">
                <a:solidFill>
                  <a:srgbClr val="0070C0"/>
                </a:solidFill>
              </a:rPr>
              <a:t> картинному плану</a:t>
            </a: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000" b="1" i="1" dirty="0">
                <a:solidFill>
                  <a:srgbClr val="0070C0"/>
                </a:solidFill>
              </a:rPr>
              <a:t> 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 smtClean="0"/>
              <a:t>                      </a:t>
            </a:r>
            <a:r>
              <a:rPr lang="ru-RU" sz="3200" b="1" dirty="0" smtClean="0"/>
              <a:t>1)  </a:t>
            </a:r>
            <a:r>
              <a:rPr lang="ru-RU" sz="3200" b="1" dirty="0"/>
              <a:t>С чего начинается рассказ</a:t>
            </a:r>
            <a:r>
              <a:rPr lang="ru-RU" sz="3200" b="1" dirty="0" smtClean="0"/>
              <a:t>?           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        2) </a:t>
            </a:r>
            <a:r>
              <a:rPr lang="ru-RU" sz="3200" b="1" dirty="0"/>
              <a:t>Почему утята не ели</a:t>
            </a:r>
            <a:r>
              <a:rPr lang="ru-RU" sz="3200" b="1" dirty="0" smtClean="0"/>
              <a:t>?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       3) </a:t>
            </a:r>
            <a:r>
              <a:rPr lang="ru-RU" sz="3200" b="1" dirty="0"/>
              <a:t>Как вели себя утята</a:t>
            </a:r>
            <a:r>
              <a:rPr lang="ru-RU" sz="3200" b="1" dirty="0" smtClean="0"/>
              <a:t>?</a:t>
            </a:r>
            <a:br>
              <a:rPr lang="ru-RU" sz="3200" b="1" dirty="0" smtClean="0"/>
            </a:br>
            <a:r>
              <a:rPr lang="ru-RU" sz="3200" b="1" dirty="0" smtClean="0"/>
              <a:t>                   4) </a:t>
            </a:r>
            <a:r>
              <a:rPr lang="ru-RU" sz="3200" b="1" dirty="0"/>
              <a:t>Чему удивлялась хозяйка?</a:t>
            </a:r>
            <a:br>
              <a:rPr lang="ru-RU" sz="3200" b="1" dirty="0"/>
            </a:br>
            <a:r>
              <a:rPr lang="ru-RU" sz="3200" b="1" dirty="0" smtClean="0"/>
              <a:t>                       </a:t>
            </a:r>
            <a:r>
              <a:rPr lang="ru-RU" sz="3200" b="1" dirty="0"/>
              <a:t>5</a:t>
            </a:r>
            <a:r>
              <a:rPr lang="ru-RU" sz="3200" b="1" dirty="0" smtClean="0"/>
              <a:t>) </a:t>
            </a:r>
            <a:r>
              <a:rPr lang="ru-RU" sz="3200" b="1" dirty="0"/>
              <a:t>Кто к ним приходит в гости?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                   6) </a:t>
            </a:r>
            <a:r>
              <a:rPr lang="ru-RU" sz="3200" b="1" dirty="0"/>
              <a:t>Чем заканчивается рассказ?</a:t>
            </a:r>
            <a:br>
              <a:rPr lang="ru-RU" sz="3200" b="1" dirty="0"/>
            </a:br>
            <a:endParaRPr lang="ru-RU" sz="3200" b="1" dirty="0"/>
          </a:p>
        </p:txBody>
      </p:sp>
      <p:pic>
        <p:nvPicPr>
          <p:cNvPr id="4" name="Picture 3" descr="C:\Users\user\Desktop\храбрый утён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857628"/>
            <a:ext cx="223509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500042"/>
            <a:ext cx="6715172" cy="6096000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3600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Начинаем ровно в срок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   Наш любимейший урок.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         Дружно за руки возьмёмся 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    И друг другу улыбнёмся.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        Пусть сегодня для нас всех 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На урок придёт успех!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Пожелайте нам удачи,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     И успешности в придачу!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36" name="Picture 12" descr="http://im8-tub-ru.yandex.net/i?id=219570174-0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742951"/>
            <a:ext cx="9120202" cy="54721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1571612"/>
            <a:ext cx="6643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Сердитый недотрога</a:t>
            </a:r>
            <a:r>
              <a:rPr lang="ru-RU" b="1" i="1" dirty="0" smtClean="0">
                <a:solidFill>
                  <a:srgbClr val="7030A0"/>
                </a:solidFill>
              </a:rPr>
              <a:t> 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85992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Живет в глуши лесной, 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000372"/>
            <a:ext cx="6715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Иголок очень много, 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857628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А нитки - ни одной. 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5838" y="214290"/>
            <a:ext cx="8158162" cy="71438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rgbClr val="6C3600"/>
                </a:solidFill>
              </a:rPr>
              <a:t>Тест</a:t>
            </a:r>
          </a:p>
        </p:txBody>
      </p:sp>
      <p:graphicFrame>
        <p:nvGraphicFramePr>
          <p:cNvPr id="20521" name="Group 41"/>
          <p:cNvGraphicFramePr>
            <a:graphicFrameLocks noGrp="1"/>
          </p:cNvGraphicFramePr>
          <p:nvPr/>
        </p:nvGraphicFramePr>
        <p:xfrm>
          <a:off x="323850" y="1268413"/>
          <a:ext cx="8064500" cy="3903347"/>
        </p:xfrm>
        <a:graphic>
          <a:graphicData uri="http://schemas.openxmlformats.org/drawingml/2006/table">
            <a:tbl>
              <a:tblPr/>
              <a:tblGrid>
                <a:gridCol w="80645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1. Мальчиков звали Шура и Петя.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2. Без мамы и папы дети не ложились спать.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3. В темноте по стене ползал-шуршал таракан.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4. От страха Петя бросился к Шуре на кровать.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5. В углу свернулся шариком ёжик.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6. Дети дали молока в блюдце и кусочек яблока.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7. Ёжик остался жить с ребятами летом на даче.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523" name="Group 43"/>
          <p:cNvGraphicFramePr>
            <a:graphicFrameLocks noGrp="1"/>
          </p:cNvGraphicFramePr>
          <p:nvPr/>
        </p:nvGraphicFramePr>
        <p:xfrm>
          <a:off x="8388350" y="1268413"/>
          <a:ext cx="360363" cy="3897631"/>
        </p:xfrm>
        <a:graphic>
          <a:graphicData uri="http://schemas.openxmlformats.org/drawingml/2006/table">
            <a:tbl>
              <a:tblPr/>
              <a:tblGrid>
                <a:gridCol w="360363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C3600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357238"/>
            <a:ext cx="9429784" cy="721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15664">
            <a:off x="96647" y="-444161"/>
            <a:ext cx="2880968" cy="301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Streko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C 0.16737 0.00324 0.33473 0.00671 0.45747 0.03541 C 0.58021 0.06412 0.69462 0.11088 0.73681 0.17268 C 0.779 0.23449 0.77778 0.34953 0.71042 0.40602 C 0.64306 0.4625 0.4415 0.50463 0.33247 0.51157 C 0.22344 0.51898 0.09775 0.50092 0.05591 0.44907 C 0.01407 0.39722 0.02309 0.26898 0.08091 0.2 C 0.13872 0.13102 0.31355 0.02291 0.40296 0.03541 C 0.49237 0.04791 0.60087 0.18773 0.61771 0.27453 C 0.63455 0.36134 0.55886 0.49583 0.50452 0.55671 C 0.45018 0.61805 0.37066 0.62963 0.29115 0.6412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Утка с утенком на трав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571480"/>
            <a:ext cx="5167350" cy="3875516"/>
          </a:xfrm>
          <a:prstGeom prst="rect">
            <a:avLst/>
          </a:prstGeom>
          <a:noFill/>
        </p:spPr>
      </p:pic>
      <p:pic>
        <p:nvPicPr>
          <p:cNvPr id="5" name="Picture 2" descr="C:\Users\user\Desktop\3106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00438"/>
            <a:ext cx="4535484" cy="3000397"/>
          </a:xfrm>
          <a:prstGeom prst="rect">
            <a:avLst/>
          </a:prstGeom>
          <a:noFill/>
        </p:spPr>
      </p:pic>
      <p:pic>
        <p:nvPicPr>
          <p:cNvPr id="7" name="Utki_pleschutsya_v_pru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00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Мои документы\Мои рисунки\18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285750"/>
            <a:ext cx="596582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4572000" y="571500"/>
            <a:ext cx="421481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Борис Степанович</a:t>
            </a:r>
          </a:p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Житков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6286500" y="5572125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(1882-1938)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900igr.net/datas/literatura/Gabdulla-Tukaj/0015-015-Gabdulla-Tuk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290"/>
            <a:ext cx="185738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214290"/>
            <a:ext cx="17303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35828">
            <a:off x="5003928" y="3610547"/>
            <a:ext cx="2024211" cy="300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12822">
            <a:off x="2805380" y="3332547"/>
            <a:ext cx="2138202" cy="283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214290"/>
            <a:ext cx="218514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683032">
            <a:off x="2643174" y="214290"/>
            <a:ext cx="18618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1415467">
            <a:off x="7144159" y="3586631"/>
            <a:ext cx="1920176" cy="302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1048152">
            <a:off x="629348" y="3435701"/>
            <a:ext cx="2087172" cy="267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открытый урок\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404"/>
            <a:ext cx="9286844" cy="90011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1785926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72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физминутка</a:t>
            </a:r>
            <a:endParaRPr lang="ru-RU" sz="72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" name="Detskaya+animaciya+-+tanec+malen_kih+utyat+-+Tanec+malen_kih+utyat_(mp3top100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</TotalTime>
  <Words>188</Words>
  <Application>Microsoft Office PowerPoint</Application>
  <PresentationFormat>Экран (4:3)</PresentationFormat>
  <Paragraphs>47</Paragraphs>
  <Slides>15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литературное чтение  2 класс</vt:lpstr>
      <vt:lpstr>Слайд 2</vt:lpstr>
      <vt:lpstr>Слайд 3</vt:lpstr>
      <vt:lpstr>Тест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                   Рассказ по   картинному плану                         1)  С чего начинается рассказ?                     2) Почему утята не ели?         3) Как вели себя утята?                    4) Чему удивлялась хозяйка?                        5) Кто к ним приходит в гости?                         6) Чем заканчивается рассказ?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171</cp:revision>
  <dcterms:created xsi:type="dcterms:W3CDTF">2013-11-09T08:48:48Z</dcterms:created>
  <dcterms:modified xsi:type="dcterms:W3CDTF">2014-06-02T13:49:10Z</dcterms:modified>
</cp:coreProperties>
</file>