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gif" ContentType="image/gif"/>
  <Default Extension="vml" ContentType="application/vnd.openxmlformats-officedocument.vmlDrawing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legacyDocTextInfo.bin" ContentType="application/vnd.ms-office.legacyDocTextInf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Default Extension="bin" ContentType="application/vnd.ms-office.legacyDiagramTex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3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309" r:id="rId8"/>
    <p:sldId id="312" r:id="rId9"/>
    <p:sldId id="311" r:id="rId10"/>
    <p:sldId id="306" r:id="rId11"/>
    <p:sldId id="316" r:id="rId12"/>
    <p:sldId id="302" r:id="rId13"/>
    <p:sldId id="304" r:id="rId14"/>
    <p:sldId id="301" r:id="rId15"/>
    <p:sldId id="299" r:id="rId16"/>
    <p:sldId id="300" r:id="rId17"/>
    <p:sldId id="305" r:id="rId18"/>
    <p:sldId id="303" r:id="rId19"/>
    <p:sldId id="291" r:id="rId20"/>
    <p:sldId id="292" r:id="rId21"/>
    <p:sldId id="290" r:id="rId22"/>
    <p:sldId id="298" r:id="rId23"/>
    <p:sldId id="294" r:id="rId24"/>
    <p:sldId id="293" r:id="rId25"/>
    <p:sldId id="297" r:id="rId26"/>
    <p:sldId id="317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8FE406"/>
    <a:srgbClr val="66FFFF"/>
    <a:srgbClr val="E44B06"/>
    <a:srgbClr val="D604E6"/>
    <a:srgbClr val="DF0BE4"/>
    <a:srgbClr val="D11952"/>
    <a:srgbClr val="D01A8F"/>
    <a:srgbClr val="2389C7"/>
    <a:srgbClr val="025FE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51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06/relationships/legacyDocTextInfo" Target="legacyDocTextInfo.bin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56EB5AE-58E3-4C74-92C4-4CA1E98FF3EA}" type="doc">
      <dgm:prSet loTypeId="urn:microsoft.com/office/officeart/2005/8/layout/radial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24D9245-CA56-4F0F-92C7-C0A4B202A44E}">
      <dgm:prSet phldrT="[Текст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ru-RU" sz="2400" b="1" dirty="0" err="1" smtClean="0">
              <a:solidFill>
                <a:schemeClr val="tx1"/>
              </a:solidFill>
            </a:rPr>
            <a:t>тьюторант</a:t>
          </a:r>
          <a:endParaRPr lang="ru-RU" sz="2400" b="1" dirty="0">
            <a:solidFill>
              <a:schemeClr val="tx1"/>
            </a:solidFill>
          </a:endParaRPr>
        </a:p>
      </dgm:t>
    </dgm:pt>
    <dgm:pt modelId="{18A10384-747F-45A9-B46E-BE40C938E212}" type="parTrans" cxnId="{180404BC-2B59-4C39-8720-170634135FF7}">
      <dgm:prSet/>
      <dgm:spPr/>
      <dgm:t>
        <a:bodyPr/>
        <a:lstStyle/>
        <a:p>
          <a:endParaRPr lang="ru-RU"/>
        </a:p>
      </dgm:t>
    </dgm:pt>
    <dgm:pt modelId="{2EDE7A53-8151-4090-970C-AFBF285DD6F1}" type="sibTrans" cxnId="{180404BC-2B59-4C39-8720-170634135FF7}">
      <dgm:prSet/>
      <dgm:spPr/>
      <dgm:t>
        <a:bodyPr/>
        <a:lstStyle/>
        <a:p>
          <a:endParaRPr lang="ru-RU"/>
        </a:p>
      </dgm:t>
    </dgm:pt>
    <dgm:pt modelId="{2704CD87-26D1-49A4-B1F3-D391A2782ED3}">
      <dgm:prSet phldrT="[Текст]" custT="1"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ru-RU" sz="1000" dirty="0" smtClean="0">
              <a:solidFill>
                <a:schemeClr val="tx1"/>
              </a:solidFill>
            </a:rPr>
            <a:t>Образовательные учреждения (школа)</a:t>
          </a:r>
          <a:endParaRPr lang="ru-RU" sz="1000" dirty="0">
            <a:solidFill>
              <a:schemeClr val="tx1"/>
            </a:solidFill>
          </a:endParaRPr>
        </a:p>
      </dgm:t>
    </dgm:pt>
    <dgm:pt modelId="{F6DE5BCD-E879-4EB0-8AB8-63BD402323B9}" type="parTrans" cxnId="{456897E2-F3C4-40E8-8BFF-A738A9BA6D08}">
      <dgm:prSet/>
      <dgm:spPr/>
      <dgm:t>
        <a:bodyPr/>
        <a:lstStyle/>
        <a:p>
          <a:endParaRPr lang="ru-RU"/>
        </a:p>
      </dgm:t>
    </dgm:pt>
    <dgm:pt modelId="{1AB33490-892D-46AC-B613-054390E4E5EB}" type="sibTrans" cxnId="{456897E2-F3C4-40E8-8BFF-A738A9BA6D08}">
      <dgm:prSet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endParaRPr lang="ru-RU"/>
        </a:p>
      </dgm:t>
    </dgm:pt>
    <dgm:pt modelId="{FB1F2BC8-A065-404A-B10D-4A9AF47B1779}">
      <dgm:prSet phldrT="[Текст]" custT="1"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ru-RU" sz="1000" dirty="0" smtClean="0">
              <a:solidFill>
                <a:schemeClr val="tx1"/>
              </a:solidFill>
            </a:rPr>
            <a:t>Центры дополнительного образования</a:t>
          </a:r>
          <a:endParaRPr lang="ru-RU" sz="1000" dirty="0">
            <a:solidFill>
              <a:schemeClr val="tx1"/>
            </a:solidFill>
          </a:endParaRPr>
        </a:p>
      </dgm:t>
    </dgm:pt>
    <dgm:pt modelId="{4C78E327-6CB5-424C-9E4F-3749F1885C62}" type="parTrans" cxnId="{F9F3A0B3-552B-4DEF-A9CD-82482AE62FDE}">
      <dgm:prSet/>
      <dgm:spPr/>
      <dgm:t>
        <a:bodyPr/>
        <a:lstStyle/>
        <a:p>
          <a:endParaRPr lang="ru-RU"/>
        </a:p>
      </dgm:t>
    </dgm:pt>
    <dgm:pt modelId="{6D9D2D4E-C15C-4DE3-A9B3-BA64E21B432A}" type="sibTrans" cxnId="{F9F3A0B3-552B-4DEF-A9CD-82482AE62FDE}">
      <dgm:prSet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endParaRPr lang="ru-RU"/>
        </a:p>
      </dgm:t>
    </dgm:pt>
    <dgm:pt modelId="{41A818B2-7DC3-43A7-ADF3-A6D5D097C221}">
      <dgm:prSet phldrT="[Текст]" custT="1"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ru-RU" sz="1000" dirty="0" smtClean="0">
              <a:solidFill>
                <a:schemeClr val="tx1"/>
              </a:solidFill>
            </a:rPr>
            <a:t>Образовательные учреждения (гимназия)</a:t>
          </a:r>
          <a:endParaRPr lang="ru-RU" sz="1000" dirty="0">
            <a:solidFill>
              <a:schemeClr val="tx1"/>
            </a:solidFill>
          </a:endParaRPr>
        </a:p>
      </dgm:t>
    </dgm:pt>
    <dgm:pt modelId="{DC290A89-08D3-414F-8286-4C6A3BD6FDDF}" type="parTrans" cxnId="{31E4C1CA-20BA-48B0-9278-81AF243899DF}">
      <dgm:prSet/>
      <dgm:spPr/>
      <dgm:t>
        <a:bodyPr/>
        <a:lstStyle/>
        <a:p>
          <a:endParaRPr lang="ru-RU"/>
        </a:p>
      </dgm:t>
    </dgm:pt>
    <dgm:pt modelId="{B5090A05-A6DF-4CC6-A234-AAEAFBA129E3}" type="sibTrans" cxnId="{31E4C1CA-20BA-48B0-9278-81AF243899DF}">
      <dgm:prSet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endParaRPr lang="ru-RU"/>
        </a:p>
      </dgm:t>
    </dgm:pt>
    <dgm:pt modelId="{C4003E79-E812-4591-B6AE-F701468BE7E0}">
      <dgm:prSet phldrT="[Текст]" custT="1"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ru-RU" sz="1000" dirty="0" smtClean="0">
              <a:solidFill>
                <a:schemeClr val="tx1"/>
              </a:solidFill>
            </a:rPr>
            <a:t>Виртуальные представительства</a:t>
          </a:r>
          <a:endParaRPr lang="ru-RU" sz="1000" dirty="0">
            <a:solidFill>
              <a:schemeClr val="tx1"/>
            </a:solidFill>
          </a:endParaRPr>
        </a:p>
      </dgm:t>
    </dgm:pt>
    <dgm:pt modelId="{AF146924-1782-4A03-A785-D932BBAE3EEC}" type="parTrans" cxnId="{6A8ACF75-BD63-4FC3-B2A2-86F636847B16}">
      <dgm:prSet/>
      <dgm:spPr/>
      <dgm:t>
        <a:bodyPr/>
        <a:lstStyle/>
        <a:p>
          <a:endParaRPr lang="ru-RU"/>
        </a:p>
      </dgm:t>
    </dgm:pt>
    <dgm:pt modelId="{ECAF34CE-8E36-4FDF-BEA9-F67EAB80601F}" type="sibTrans" cxnId="{6A8ACF75-BD63-4FC3-B2A2-86F636847B16}">
      <dgm:prSet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endParaRPr lang="ru-RU"/>
        </a:p>
      </dgm:t>
    </dgm:pt>
    <dgm:pt modelId="{E7ED334B-0B8C-4BE4-A0B4-CD288DF23B4A}">
      <dgm:prSet custT="1"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ru-RU" sz="1000" dirty="0" smtClean="0">
              <a:solidFill>
                <a:schemeClr val="tx1"/>
              </a:solidFill>
            </a:rPr>
            <a:t>Спортивные кружки, секции</a:t>
          </a:r>
          <a:endParaRPr lang="ru-RU" sz="1000" dirty="0">
            <a:solidFill>
              <a:schemeClr val="tx1"/>
            </a:solidFill>
          </a:endParaRPr>
        </a:p>
      </dgm:t>
    </dgm:pt>
    <dgm:pt modelId="{6D91D414-6FB6-4C3A-A1A7-6CE63F10AA04}" type="parTrans" cxnId="{767C3B57-9622-41D4-854F-295178388FDF}">
      <dgm:prSet/>
      <dgm:spPr/>
      <dgm:t>
        <a:bodyPr/>
        <a:lstStyle/>
        <a:p>
          <a:endParaRPr lang="ru-RU"/>
        </a:p>
      </dgm:t>
    </dgm:pt>
    <dgm:pt modelId="{CB27B926-6435-4E6C-B8A5-4BC0794CCDF2}" type="sibTrans" cxnId="{767C3B57-9622-41D4-854F-295178388FDF}">
      <dgm:prSet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endParaRPr lang="ru-RU"/>
        </a:p>
      </dgm:t>
    </dgm:pt>
    <dgm:pt modelId="{5DDE71A2-190D-44E0-995D-AF2428B394C0}">
      <dgm:prSet custT="1"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ru-RU" sz="1000" dirty="0" smtClean="0">
              <a:solidFill>
                <a:schemeClr val="tx1"/>
              </a:solidFill>
            </a:rPr>
            <a:t>Детская музыкальная школа искусств</a:t>
          </a:r>
          <a:endParaRPr lang="ru-RU" sz="1000" dirty="0">
            <a:solidFill>
              <a:schemeClr val="tx1"/>
            </a:solidFill>
          </a:endParaRPr>
        </a:p>
      </dgm:t>
    </dgm:pt>
    <dgm:pt modelId="{A648A696-EF7B-481E-9508-A43D89F6B28A}" type="parTrans" cxnId="{63D92411-3410-41E5-8995-5E72DBAFB6D1}">
      <dgm:prSet/>
      <dgm:spPr/>
      <dgm:t>
        <a:bodyPr/>
        <a:lstStyle/>
        <a:p>
          <a:endParaRPr lang="ru-RU"/>
        </a:p>
      </dgm:t>
    </dgm:pt>
    <dgm:pt modelId="{6DC5A7F2-B259-4F00-A36F-8E473EBA1748}" type="sibTrans" cxnId="{63D92411-3410-41E5-8995-5E72DBAFB6D1}">
      <dgm:prSet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endParaRPr lang="ru-RU"/>
        </a:p>
      </dgm:t>
    </dgm:pt>
    <dgm:pt modelId="{62FBFDCE-B622-4337-AC43-BDD41281F35D}">
      <dgm:prSet custT="1"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ru-RU" sz="1000" dirty="0" smtClean="0">
              <a:solidFill>
                <a:schemeClr val="tx1"/>
              </a:solidFill>
            </a:rPr>
            <a:t>ДЮСШ «Олимпиец»</a:t>
          </a:r>
          <a:endParaRPr lang="ru-RU" sz="1000" dirty="0">
            <a:solidFill>
              <a:schemeClr val="tx1"/>
            </a:solidFill>
          </a:endParaRPr>
        </a:p>
      </dgm:t>
    </dgm:pt>
    <dgm:pt modelId="{4F1FEE50-CC63-4C0C-B3FE-97884ADB68DA}" type="parTrans" cxnId="{E027A35A-F9DC-47DE-9388-B097956F574B}">
      <dgm:prSet/>
      <dgm:spPr/>
      <dgm:t>
        <a:bodyPr/>
        <a:lstStyle/>
        <a:p>
          <a:endParaRPr lang="ru-RU"/>
        </a:p>
      </dgm:t>
    </dgm:pt>
    <dgm:pt modelId="{ED40B76E-3C8B-4AB6-9378-0907BEE783AC}" type="sibTrans" cxnId="{E027A35A-F9DC-47DE-9388-B097956F574B}">
      <dgm:prSet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endParaRPr lang="ru-RU"/>
        </a:p>
      </dgm:t>
    </dgm:pt>
    <dgm:pt modelId="{C7EEA4E0-3723-4AAC-988D-A779BAAECD29}">
      <dgm:prSet custT="1"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ru-RU" sz="1000" dirty="0" smtClean="0">
              <a:solidFill>
                <a:schemeClr val="tx1"/>
              </a:solidFill>
            </a:rPr>
            <a:t>Художественная школа искусств</a:t>
          </a:r>
          <a:endParaRPr lang="ru-RU" sz="1000" dirty="0">
            <a:solidFill>
              <a:schemeClr val="tx1"/>
            </a:solidFill>
          </a:endParaRPr>
        </a:p>
      </dgm:t>
    </dgm:pt>
    <dgm:pt modelId="{5DF7F205-03DD-461B-99A7-B896BD7A2BEB}" type="parTrans" cxnId="{BF4076A7-21DE-4D79-A088-05F5FAFA8E5A}">
      <dgm:prSet/>
      <dgm:spPr/>
      <dgm:t>
        <a:bodyPr/>
        <a:lstStyle/>
        <a:p>
          <a:endParaRPr lang="ru-RU"/>
        </a:p>
      </dgm:t>
    </dgm:pt>
    <dgm:pt modelId="{49A9157E-A947-41D6-A487-71DC551ACA20}" type="sibTrans" cxnId="{BF4076A7-21DE-4D79-A088-05F5FAFA8E5A}">
      <dgm:prSet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endParaRPr lang="ru-RU"/>
        </a:p>
      </dgm:t>
    </dgm:pt>
    <dgm:pt modelId="{21AF3947-3DCF-4883-A61A-595C9DC92A76}">
      <dgm:prSet custT="1"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ru-RU" sz="1000" dirty="0" smtClean="0">
              <a:solidFill>
                <a:schemeClr val="tx1"/>
              </a:solidFill>
            </a:rPr>
            <a:t>Дистанционное обучение</a:t>
          </a:r>
          <a:endParaRPr lang="ru-RU" sz="1000" dirty="0">
            <a:solidFill>
              <a:schemeClr val="tx1"/>
            </a:solidFill>
          </a:endParaRPr>
        </a:p>
      </dgm:t>
    </dgm:pt>
    <dgm:pt modelId="{A14B5729-4008-46E9-A100-D071A8B0CB8A}" type="parTrans" cxnId="{959CACA9-A6C0-4749-B8BD-2562AD3E03E5}">
      <dgm:prSet/>
      <dgm:spPr/>
      <dgm:t>
        <a:bodyPr/>
        <a:lstStyle/>
        <a:p>
          <a:endParaRPr lang="ru-RU"/>
        </a:p>
      </dgm:t>
    </dgm:pt>
    <dgm:pt modelId="{130E1FEC-C268-490B-85BA-11B6007B853B}" type="sibTrans" cxnId="{959CACA9-A6C0-4749-B8BD-2562AD3E03E5}">
      <dgm:prSet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endParaRPr lang="ru-RU"/>
        </a:p>
      </dgm:t>
    </dgm:pt>
    <dgm:pt modelId="{52DC3902-D6FA-4F86-97F9-349C06F63A5E}" type="pres">
      <dgm:prSet presAssocID="{956EB5AE-58E3-4C74-92C4-4CA1E98FF3EA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DA45515-1D8E-46E5-A617-D23410C9AEA4}" type="pres">
      <dgm:prSet presAssocID="{224D9245-CA56-4F0F-92C7-C0A4B202A44E}" presName="centerShape" presStyleLbl="node0" presStyleIdx="0" presStyleCnt="1" custScaleX="164990" custScaleY="164800"/>
      <dgm:spPr/>
      <dgm:t>
        <a:bodyPr/>
        <a:lstStyle/>
        <a:p>
          <a:endParaRPr lang="ru-RU"/>
        </a:p>
      </dgm:t>
    </dgm:pt>
    <dgm:pt modelId="{57F9A1C2-8761-421F-8C9E-BA3850CD5642}" type="pres">
      <dgm:prSet presAssocID="{2704CD87-26D1-49A4-B1F3-D391A2782ED3}" presName="node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9CD7D0-F8AB-4E0E-8F3E-92AB37984220}" type="pres">
      <dgm:prSet presAssocID="{2704CD87-26D1-49A4-B1F3-D391A2782ED3}" presName="dummy" presStyleCnt="0"/>
      <dgm:spPr/>
    </dgm:pt>
    <dgm:pt modelId="{B3B105EB-A2A1-43BC-9705-DED84DDC19FE}" type="pres">
      <dgm:prSet presAssocID="{1AB33490-892D-46AC-B613-054390E4E5EB}" presName="sibTrans" presStyleLbl="sibTrans2D1" presStyleIdx="0" presStyleCnt="9" custLinFactNeighborX="62" custLinFactNeighborY="-86"/>
      <dgm:spPr/>
      <dgm:t>
        <a:bodyPr/>
        <a:lstStyle/>
        <a:p>
          <a:endParaRPr lang="ru-RU"/>
        </a:p>
      </dgm:t>
    </dgm:pt>
    <dgm:pt modelId="{ECF38DB9-F9BF-4A23-8255-6943D861AE5D}" type="pres">
      <dgm:prSet presAssocID="{C7EEA4E0-3723-4AAC-988D-A779BAAECD29}" presName="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48BFDB-A87F-4233-BD68-B3079D0C6669}" type="pres">
      <dgm:prSet presAssocID="{C7EEA4E0-3723-4AAC-988D-A779BAAECD29}" presName="dummy" presStyleCnt="0"/>
      <dgm:spPr/>
    </dgm:pt>
    <dgm:pt modelId="{96273A53-F462-4773-AE4A-DE9928A37330}" type="pres">
      <dgm:prSet presAssocID="{49A9157E-A947-41D6-A487-71DC551ACA20}" presName="sibTrans" presStyleLbl="sibTrans2D1" presStyleIdx="1" presStyleCnt="9"/>
      <dgm:spPr/>
      <dgm:t>
        <a:bodyPr/>
        <a:lstStyle/>
        <a:p>
          <a:endParaRPr lang="ru-RU"/>
        </a:p>
      </dgm:t>
    </dgm:pt>
    <dgm:pt modelId="{3AEB77D2-6DAF-478A-A12E-5DCF5C6ADE42}" type="pres">
      <dgm:prSet presAssocID="{FB1F2BC8-A065-404A-B10D-4A9AF47B1779}" presName="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BB8602-85C6-42AE-9C18-3352ECF16459}" type="pres">
      <dgm:prSet presAssocID="{FB1F2BC8-A065-404A-B10D-4A9AF47B1779}" presName="dummy" presStyleCnt="0"/>
      <dgm:spPr/>
    </dgm:pt>
    <dgm:pt modelId="{822079BA-F31B-40F1-8286-E6F05A014342}" type="pres">
      <dgm:prSet presAssocID="{6D9D2D4E-C15C-4DE3-A9B3-BA64E21B432A}" presName="sibTrans" presStyleLbl="sibTrans2D1" presStyleIdx="2" presStyleCnt="9" custLinFactNeighborX="1101" custLinFactNeighborY="-207"/>
      <dgm:spPr/>
      <dgm:t>
        <a:bodyPr/>
        <a:lstStyle/>
        <a:p>
          <a:endParaRPr lang="ru-RU"/>
        </a:p>
      </dgm:t>
    </dgm:pt>
    <dgm:pt modelId="{749F985B-AFB2-4533-9934-CB17567ED7F1}" type="pres">
      <dgm:prSet presAssocID="{21AF3947-3DCF-4883-A61A-595C9DC92A76}" presName="nod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ED7CF5-94E0-4676-B5F2-7B6AD30AB18E}" type="pres">
      <dgm:prSet presAssocID="{21AF3947-3DCF-4883-A61A-595C9DC92A76}" presName="dummy" presStyleCnt="0"/>
      <dgm:spPr/>
    </dgm:pt>
    <dgm:pt modelId="{01DDB0E1-C06C-438A-AA10-686866426F47}" type="pres">
      <dgm:prSet presAssocID="{130E1FEC-C268-490B-85BA-11B6007B853B}" presName="sibTrans" presStyleLbl="sibTrans2D1" presStyleIdx="3" presStyleCnt="9"/>
      <dgm:spPr/>
      <dgm:t>
        <a:bodyPr/>
        <a:lstStyle/>
        <a:p>
          <a:endParaRPr lang="ru-RU"/>
        </a:p>
      </dgm:t>
    </dgm:pt>
    <dgm:pt modelId="{F957AEF7-92A5-4285-91D0-AFCE8C8EF625}" type="pres">
      <dgm:prSet presAssocID="{E7ED334B-0B8C-4BE4-A0B4-CD288DF23B4A}" presName="node" presStyleLbl="node1" presStyleIdx="4" presStyleCnt="9" custRadScaleRad="99798" custRadScaleInc="30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55B1B7-7C60-4110-8347-35862EF9880C}" type="pres">
      <dgm:prSet presAssocID="{E7ED334B-0B8C-4BE4-A0B4-CD288DF23B4A}" presName="dummy" presStyleCnt="0"/>
      <dgm:spPr/>
    </dgm:pt>
    <dgm:pt modelId="{2AF6AA0E-3244-401F-81A1-544E91334A6D}" type="pres">
      <dgm:prSet presAssocID="{CB27B926-6435-4E6C-B8A5-4BC0794CCDF2}" presName="sibTrans" presStyleLbl="sibTrans2D1" presStyleIdx="4" presStyleCnt="9"/>
      <dgm:spPr/>
      <dgm:t>
        <a:bodyPr/>
        <a:lstStyle/>
        <a:p>
          <a:endParaRPr lang="ru-RU"/>
        </a:p>
      </dgm:t>
    </dgm:pt>
    <dgm:pt modelId="{7EBF511C-E22E-40D3-8D5B-880035DC8334}" type="pres">
      <dgm:prSet presAssocID="{41A818B2-7DC3-43A7-ADF3-A6D5D097C221}" presName="node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3D8F10-CC40-43D9-AD26-7925B4391D75}" type="pres">
      <dgm:prSet presAssocID="{41A818B2-7DC3-43A7-ADF3-A6D5D097C221}" presName="dummy" presStyleCnt="0"/>
      <dgm:spPr/>
    </dgm:pt>
    <dgm:pt modelId="{8A19550F-016C-457D-BC73-9B4CCCA7B550}" type="pres">
      <dgm:prSet presAssocID="{B5090A05-A6DF-4CC6-A234-AAEAFBA129E3}" presName="sibTrans" presStyleLbl="sibTrans2D1" presStyleIdx="5" presStyleCnt="9" custLinFactNeighborX="-454" custLinFactNeighborY="-606"/>
      <dgm:spPr/>
      <dgm:t>
        <a:bodyPr/>
        <a:lstStyle/>
        <a:p>
          <a:endParaRPr lang="ru-RU"/>
        </a:p>
      </dgm:t>
    </dgm:pt>
    <dgm:pt modelId="{4A7FA293-CEFC-4830-8D69-BCA52F55318B}" type="pres">
      <dgm:prSet presAssocID="{5DDE71A2-190D-44E0-995D-AF2428B394C0}" presName="node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1874C4-1711-4ECB-B7A9-F6BAFADCFDA0}" type="pres">
      <dgm:prSet presAssocID="{5DDE71A2-190D-44E0-995D-AF2428B394C0}" presName="dummy" presStyleCnt="0"/>
      <dgm:spPr/>
    </dgm:pt>
    <dgm:pt modelId="{25912A6C-4E49-4E7E-91BE-34AA1E6F9754}" type="pres">
      <dgm:prSet presAssocID="{6DC5A7F2-B259-4F00-A36F-8E473EBA1748}" presName="sibTrans" presStyleLbl="sibTrans2D1" presStyleIdx="6" presStyleCnt="9"/>
      <dgm:spPr/>
      <dgm:t>
        <a:bodyPr/>
        <a:lstStyle/>
        <a:p>
          <a:endParaRPr lang="ru-RU"/>
        </a:p>
      </dgm:t>
    </dgm:pt>
    <dgm:pt modelId="{D80B2AC7-1B07-4136-963B-4DB22E501092}" type="pres">
      <dgm:prSet presAssocID="{C4003E79-E812-4591-B6AE-F701468BE7E0}" presName="nod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9BA750-65A4-4967-BBB7-1067B1B93444}" type="pres">
      <dgm:prSet presAssocID="{C4003E79-E812-4591-B6AE-F701468BE7E0}" presName="dummy" presStyleCnt="0"/>
      <dgm:spPr/>
    </dgm:pt>
    <dgm:pt modelId="{C4CCCE82-28BE-4F78-AF33-247500661222}" type="pres">
      <dgm:prSet presAssocID="{ECAF34CE-8E36-4FDF-BEA9-F67EAB80601F}" presName="sibTrans" presStyleLbl="sibTrans2D1" presStyleIdx="7" presStyleCnt="9" custLinFactNeighborX="187" custLinFactNeighborY="719"/>
      <dgm:spPr/>
      <dgm:t>
        <a:bodyPr/>
        <a:lstStyle/>
        <a:p>
          <a:endParaRPr lang="ru-RU"/>
        </a:p>
      </dgm:t>
    </dgm:pt>
    <dgm:pt modelId="{CDBCEBFD-BCBD-4F37-887C-B462F60E429C}" type="pres">
      <dgm:prSet presAssocID="{62FBFDCE-B622-4337-AC43-BDD41281F35D}" presName="node" presStyleLbl="node1" presStyleIdx="8" presStyleCnt="9" custRadScaleRad="100612" custRadScaleInc="39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750653-AC90-4474-B730-9A11075A183E}" type="pres">
      <dgm:prSet presAssocID="{62FBFDCE-B622-4337-AC43-BDD41281F35D}" presName="dummy" presStyleCnt="0"/>
      <dgm:spPr/>
    </dgm:pt>
    <dgm:pt modelId="{62D5463A-B425-40E4-9AAA-F0D7E9CA6667}" type="pres">
      <dgm:prSet presAssocID="{ED40B76E-3C8B-4AB6-9378-0907BEE783AC}" presName="sibTrans" presStyleLbl="sibTrans2D1" presStyleIdx="8" presStyleCnt="9"/>
      <dgm:spPr/>
      <dgm:t>
        <a:bodyPr/>
        <a:lstStyle/>
        <a:p>
          <a:endParaRPr lang="ru-RU"/>
        </a:p>
      </dgm:t>
    </dgm:pt>
  </dgm:ptLst>
  <dgm:cxnLst>
    <dgm:cxn modelId="{5EC7276E-D4F0-4259-95C2-AC42106CC4DE}" type="presOf" srcId="{2704CD87-26D1-49A4-B1F3-D391A2782ED3}" destId="{57F9A1C2-8761-421F-8C9E-BA3850CD5642}" srcOrd="0" destOrd="0" presId="urn:microsoft.com/office/officeart/2005/8/layout/radial6"/>
    <dgm:cxn modelId="{DA3B4C37-3189-40A4-AE52-7745B41876E7}" type="presOf" srcId="{224D9245-CA56-4F0F-92C7-C0A4B202A44E}" destId="{6DA45515-1D8E-46E5-A617-D23410C9AEA4}" srcOrd="0" destOrd="0" presId="urn:microsoft.com/office/officeart/2005/8/layout/radial6"/>
    <dgm:cxn modelId="{5D3662D1-BC73-4692-8789-3A2A8CF66D35}" type="presOf" srcId="{21AF3947-3DCF-4883-A61A-595C9DC92A76}" destId="{749F985B-AFB2-4533-9934-CB17567ED7F1}" srcOrd="0" destOrd="0" presId="urn:microsoft.com/office/officeart/2005/8/layout/radial6"/>
    <dgm:cxn modelId="{456897E2-F3C4-40E8-8BFF-A738A9BA6D08}" srcId="{224D9245-CA56-4F0F-92C7-C0A4B202A44E}" destId="{2704CD87-26D1-49A4-B1F3-D391A2782ED3}" srcOrd="0" destOrd="0" parTransId="{F6DE5BCD-E879-4EB0-8AB8-63BD402323B9}" sibTransId="{1AB33490-892D-46AC-B613-054390E4E5EB}"/>
    <dgm:cxn modelId="{BF4076A7-21DE-4D79-A088-05F5FAFA8E5A}" srcId="{224D9245-CA56-4F0F-92C7-C0A4B202A44E}" destId="{C7EEA4E0-3723-4AAC-988D-A779BAAECD29}" srcOrd="1" destOrd="0" parTransId="{5DF7F205-03DD-461B-99A7-B896BD7A2BEB}" sibTransId="{49A9157E-A947-41D6-A487-71DC551ACA20}"/>
    <dgm:cxn modelId="{98C45721-DCFF-46FF-B1E7-A068DA8CBA79}" type="presOf" srcId="{1AB33490-892D-46AC-B613-054390E4E5EB}" destId="{B3B105EB-A2A1-43BC-9705-DED84DDC19FE}" srcOrd="0" destOrd="0" presId="urn:microsoft.com/office/officeart/2005/8/layout/radial6"/>
    <dgm:cxn modelId="{E027A35A-F9DC-47DE-9388-B097956F574B}" srcId="{224D9245-CA56-4F0F-92C7-C0A4B202A44E}" destId="{62FBFDCE-B622-4337-AC43-BDD41281F35D}" srcOrd="8" destOrd="0" parTransId="{4F1FEE50-CC63-4C0C-B3FE-97884ADB68DA}" sibTransId="{ED40B76E-3C8B-4AB6-9378-0907BEE783AC}"/>
    <dgm:cxn modelId="{A1D8315C-A1DD-4929-819F-C470C936F821}" type="presOf" srcId="{956EB5AE-58E3-4C74-92C4-4CA1E98FF3EA}" destId="{52DC3902-D6FA-4F86-97F9-349C06F63A5E}" srcOrd="0" destOrd="0" presId="urn:microsoft.com/office/officeart/2005/8/layout/radial6"/>
    <dgm:cxn modelId="{8E3401B2-3C43-4B6E-97C9-CF5518AC81E4}" type="presOf" srcId="{ECAF34CE-8E36-4FDF-BEA9-F67EAB80601F}" destId="{C4CCCE82-28BE-4F78-AF33-247500661222}" srcOrd="0" destOrd="0" presId="urn:microsoft.com/office/officeart/2005/8/layout/radial6"/>
    <dgm:cxn modelId="{767C3B57-9622-41D4-854F-295178388FDF}" srcId="{224D9245-CA56-4F0F-92C7-C0A4B202A44E}" destId="{E7ED334B-0B8C-4BE4-A0B4-CD288DF23B4A}" srcOrd="4" destOrd="0" parTransId="{6D91D414-6FB6-4C3A-A1A7-6CE63F10AA04}" sibTransId="{CB27B926-6435-4E6C-B8A5-4BC0794CCDF2}"/>
    <dgm:cxn modelId="{959CACA9-A6C0-4749-B8BD-2562AD3E03E5}" srcId="{224D9245-CA56-4F0F-92C7-C0A4B202A44E}" destId="{21AF3947-3DCF-4883-A61A-595C9DC92A76}" srcOrd="3" destOrd="0" parTransId="{A14B5729-4008-46E9-A100-D071A8B0CB8A}" sibTransId="{130E1FEC-C268-490B-85BA-11B6007B853B}"/>
    <dgm:cxn modelId="{18C85EFA-9498-4AB9-9CE1-E9C07B60DC22}" type="presOf" srcId="{130E1FEC-C268-490B-85BA-11B6007B853B}" destId="{01DDB0E1-C06C-438A-AA10-686866426F47}" srcOrd="0" destOrd="0" presId="urn:microsoft.com/office/officeart/2005/8/layout/radial6"/>
    <dgm:cxn modelId="{EDF729BD-B055-48B0-90A3-1C9BE9A13504}" type="presOf" srcId="{6DC5A7F2-B259-4F00-A36F-8E473EBA1748}" destId="{25912A6C-4E49-4E7E-91BE-34AA1E6F9754}" srcOrd="0" destOrd="0" presId="urn:microsoft.com/office/officeart/2005/8/layout/radial6"/>
    <dgm:cxn modelId="{5763DEBF-740D-45F3-912A-FAA251E978BE}" type="presOf" srcId="{FB1F2BC8-A065-404A-B10D-4A9AF47B1779}" destId="{3AEB77D2-6DAF-478A-A12E-5DCF5C6ADE42}" srcOrd="0" destOrd="0" presId="urn:microsoft.com/office/officeart/2005/8/layout/radial6"/>
    <dgm:cxn modelId="{63D92411-3410-41E5-8995-5E72DBAFB6D1}" srcId="{224D9245-CA56-4F0F-92C7-C0A4B202A44E}" destId="{5DDE71A2-190D-44E0-995D-AF2428B394C0}" srcOrd="6" destOrd="0" parTransId="{A648A696-EF7B-481E-9508-A43D89F6B28A}" sibTransId="{6DC5A7F2-B259-4F00-A36F-8E473EBA1748}"/>
    <dgm:cxn modelId="{5AA17F91-992A-4740-B634-D5D51A1FEDFE}" type="presOf" srcId="{5DDE71A2-190D-44E0-995D-AF2428B394C0}" destId="{4A7FA293-CEFC-4830-8D69-BCA52F55318B}" srcOrd="0" destOrd="0" presId="urn:microsoft.com/office/officeart/2005/8/layout/radial6"/>
    <dgm:cxn modelId="{F9F3A0B3-552B-4DEF-A9CD-82482AE62FDE}" srcId="{224D9245-CA56-4F0F-92C7-C0A4B202A44E}" destId="{FB1F2BC8-A065-404A-B10D-4A9AF47B1779}" srcOrd="2" destOrd="0" parTransId="{4C78E327-6CB5-424C-9E4F-3749F1885C62}" sibTransId="{6D9D2D4E-C15C-4DE3-A9B3-BA64E21B432A}"/>
    <dgm:cxn modelId="{96100BC5-05D9-4806-8FA9-70302B8B5C2A}" type="presOf" srcId="{CB27B926-6435-4E6C-B8A5-4BC0794CCDF2}" destId="{2AF6AA0E-3244-401F-81A1-544E91334A6D}" srcOrd="0" destOrd="0" presId="urn:microsoft.com/office/officeart/2005/8/layout/radial6"/>
    <dgm:cxn modelId="{96E0481D-5628-40A5-A953-F80E28AEB0D0}" type="presOf" srcId="{ED40B76E-3C8B-4AB6-9378-0907BEE783AC}" destId="{62D5463A-B425-40E4-9AAA-F0D7E9CA6667}" srcOrd="0" destOrd="0" presId="urn:microsoft.com/office/officeart/2005/8/layout/radial6"/>
    <dgm:cxn modelId="{0755584D-F9FF-404A-BAC1-55468C476677}" type="presOf" srcId="{49A9157E-A947-41D6-A487-71DC551ACA20}" destId="{96273A53-F462-4773-AE4A-DE9928A37330}" srcOrd="0" destOrd="0" presId="urn:microsoft.com/office/officeart/2005/8/layout/radial6"/>
    <dgm:cxn modelId="{B81A1A4E-88EA-4DC5-898E-883F60F2498C}" type="presOf" srcId="{41A818B2-7DC3-43A7-ADF3-A6D5D097C221}" destId="{7EBF511C-E22E-40D3-8D5B-880035DC8334}" srcOrd="0" destOrd="0" presId="urn:microsoft.com/office/officeart/2005/8/layout/radial6"/>
    <dgm:cxn modelId="{50698196-60F0-4734-BDBC-4B32C0D32398}" type="presOf" srcId="{6D9D2D4E-C15C-4DE3-A9B3-BA64E21B432A}" destId="{822079BA-F31B-40F1-8286-E6F05A014342}" srcOrd="0" destOrd="0" presId="urn:microsoft.com/office/officeart/2005/8/layout/radial6"/>
    <dgm:cxn modelId="{6A8ACF75-BD63-4FC3-B2A2-86F636847B16}" srcId="{224D9245-CA56-4F0F-92C7-C0A4B202A44E}" destId="{C4003E79-E812-4591-B6AE-F701468BE7E0}" srcOrd="7" destOrd="0" parTransId="{AF146924-1782-4A03-A785-D932BBAE3EEC}" sibTransId="{ECAF34CE-8E36-4FDF-BEA9-F67EAB80601F}"/>
    <dgm:cxn modelId="{31E4C1CA-20BA-48B0-9278-81AF243899DF}" srcId="{224D9245-CA56-4F0F-92C7-C0A4B202A44E}" destId="{41A818B2-7DC3-43A7-ADF3-A6D5D097C221}" srcOrd="5" destOrd="0" parTransId="{DC290A89-08D3-414F-8286-4C6A3BD6FDDF}" sibTransId="{B5090A05-A6DF-4CC6-A234-AAEAFBA129E3}"/>
    <dgm:cxn modelId="{FCDDD08D-D595-4491-A590-A6A201C8ECDB}" type="presOf" srcId="{62FBFDCE-B622-4337-AC43-BDD41281F35D}" destId="{CDBCEBFD-BCBD-4F37-887C-B462F60E429C}" srcOrd="0" destOrd="0" presId="urn:microsoft.com/office/officeart/2005/8/layout/radial6"/>
    <dgm:cxn modelId="{363C1F53-10D6-4359-AB09-1782501D10D7}" type="presOf" srcId="{C7EEA4E0-3723-4AAC-988D-A779BAAECD29}" destId="{ECF38DB9-F9BF-4A23-8255-6943D861AE5D}" srcOrd="0" destOrd="0" presId="urn:microsoft.com/office/officeart/2005/8/layout/radial6"/>
    <dgm:cxn modelId="{260338A9-AC83-4587-88FD-7E1F90A50465}" type="presOf" srcId="{B5090A05-A6DF-4CC6-A234-AAEAFBA129E3}" destId="{8A19550F-016C-457D-BC73-9B4CCCA7B550}" srcOrd="0" destOrd="0" presId="urn:microsoft.com/office/officeart/2005/8/layout/radial6"/>
    <dgm:cxn modelId="{4E117221-F04D-4A0A-B6CD-A2BBC3396A73}" type="presOf" srcId="{E7ED334B-0B8C-4BE4-A0B4-CD288DF23B4A}" destId="{F957AEF7-92A5-4285-91D0-AFCE8C8EF625}" srcOrd="0" destOrd="0" presId="urn:microsoft.com/office/officeart/2005/8/layout/radial6"/>
    <dgm:cxn modelId="{E90E20AA-C2A2-48B1-BE29-86438F4B0643}" type="presOf" srcId="{C4003E79-E812-4591-B6AE-F701468BE7E0}" destId="{D80B2AC7-1B07-4136-963B-4DB22E501092}" srcOrd="0" destOrd="0" presId="urn:microsoft.com/office/officeart/2005/8/layout/radial6"/>
    <dgm:cxn modelId="{180404BC-2B59-4C39-8720-170634135FF7}" srcId="{956EB5AE-58E3-4C74-92C4-4CA1E98FF3EA}" destId="{224D9245-CA56-4F0F-92C7-C0A4B202A44E}" srcOrd="0" destOrd="0" parTransId="{18A10384-747F-45A9-B46E-BE40C938E212}" sibTransId="{2EDE7A53-8151-4090-970C-AFBF285DD6F1}"/>
    <dgm:cxn modelId="{AD46A590-3D26-41C0-95CA-BCE8E9E4B3AF}" type="presParOf" srcId="{52DC3902-D6FA-4F86-97F9-349C06F63A5E}" destId="{6DA45515-1D8E-46E5-A617-D23410C9AEA4}" srcOrd="0" destOrd="0" presId="urn:microsoft.com/office/officeart/2005/8/layout/radial6"/>
    <dgm:cxn modelId="{3E3A5120-0A18-436D-89ED-DDFF7812880F}" type="presParOf" srcId="{52DC3902-D6FA-4F86-97F9-349C06F63A5E}" destId="{57F9A1C2-8761-421F-8C9E-BA3850CD5642}" srcOrd="1" destOrd="0" presId="urn:microsoft.com/office/officeart/2005/8/layout/radial6"/>
    <dgm:cxn modelId="{D816F64D-3EE0-479E-83EE-FA6E0743433A}" type="presParOf" srcId="{52DC3902-D6FA-4F86-97F9-349C06F63A5E}" destId="{AA9CD7D0-F8AB-4E0E-8F3E-92AB37984220}" srcOrd="2" destOrd="0" presId="urn:microsoft.com/office/officeart/2005/8/layout/radial6"/>
    <dgm:cxn modelId="{23FAC28C-F23B-4B3B-9EE1-CC2B8BD3B653}" type="presParOf" srcId="{52DC3902-D6FA-4F86-97F9-349C06F63A5E}" destId="{B3B105EB-A2A1-43BC-9705-DED84DDC19FE}" srcOrd="3" destOrd="0" presId="urn:microsoft.com/office/officeart/2005/8/layout/radial6"/>
    <dgm:cxn modelId="{E64D3F41-A962-41CB-8899-8945952DF52D}" type="presParOf" srcId="{52DC3902-D6FA-4F86-97F9-349C06F63A5E}" destId="{ECF38DB9-F9BF-4A23-8255-6943D861AE5D}" srcOrd="4" destOrd="0" presId="urn:microsoft.com/office/officeart/2005/8/layout/radial6"/>
    <dgm:cxn modelId="{47152FA2-F470-4091-88FE-3C2FA35C43AD}" type="presParOf" srcId="{52DC3902-D6FA-4F86-97F9-349C06F63A5E}" destId="{8B48BFDB-A87F-4233-BD68-B3079D0C6669}" srcOrd="5" destOrd="0" presId="urn:microsoft.com/office/officeart/2005/8/layout/radial6"/>
    <dgm:cxn modelId="{CBC52238-C377-46D0-B0A0-F8290E78CD4D}" type="presParOf" srcId="{52DC3902-D6FA-4F86-97F9-349C06F63A5E}" destId="{96273A53-F462-4773-AE4A-DE9928A37330}" srcOrd="6" destOrd="0" presId="urn:microsoft.com/office/officeart/2005/8/layout/radial6"/>
    <dgm:cxn modelId="{EA438268-EEC4-45FE-BA4E-01A4E51AFCE4}" type="presParOf" srcId="{52DC3902-D6FA-4F86-97F9-349C06F63A5E}" destId="{3AEB77D2-6DAF-478A-A12E-5DCF5C6ADE42}" srcOrd="7" destOrd="0" presId="urn:microsoft.com/office/officeart/2005/8/layout/radial6"/>
    <dgm:cxn modelId="{2098F958-2A6B-4690-B433-A21161BE0D5A}" type="presParOf" srcId="{52DC3902-D6FA-4F86-97F9-349C06F63A5E}" destId="{4EBB8602-85C6-42AE-9C18-3352ECF16459}" srcOrd="8" destOrd="0" presId="urn:microsoft.com/office/officeart/2005/8/layout/radial6"/>
    <dgm:cxn modelId="{E95771BB-7CBE-4A22-846A-4DC908E67EDC}" type="presParOf" srcId="{52DC3902-D6FA-4F86-97F9-349C06F63A5E}" destId="{822079BA-F31B-40F1-8286-E6F05A014342}" srcOrd="9" destOrd="0" presId="urn:microsoft.com/office/officeart/2005/8/layout/radial6"/>
    <dgm:cxn modelId="{73C74C6C-EC1E-427F-9877-3C386FD72200}" type="presParOf" srcId="{52DC3902-D6FA-4F86-97F9-349C06F63A5E}" destId="{749F985B-AFB2-4533-9934-CB17567ED7F1}" srcOrd="10" destOrd="0" presId="urn:microsoft.com/office/officeart/2005/8/layout/radial6"/>
    <dgm:cxn modelId="{14DE65D3-D92B-4B8D-BC38-4A4C1DD13E80}" type="presParOf" srcId="{52DC3902-D6FA-4F86-97F9-349C06F63A5E}" destId="{43ED7CF5-94E0-4676-B5F2-7B6AD30AB18E}" srcOrd="11" destOrd="0" presId="urn:microsoft.com/office/officeart/2005/8/layout/radial6"/>
    <dgm:cxn modelId="{393DACBE-3AA6-4D31-8ED3-46D8909E99F5}" type="presParOf" srcId="{52DC3902-D6FA-4F86-97F9-349C06F63A5E}" destId="{01DDB0E1-C06C-438A-AA10-686866426F47}" srcOrd="12" destOrd="0" presId="urn:microsoft.com/office/officeart/2005/8/layout/radial6"/>
    <dgm:cxn modelId="{51E13BD0-86A0-48DB-8A65-0A9ADB030AFD}" type="presParOf" srcId="{52DC3902-D6FA-4F86-97F9-349C06F63A5E}" destId="{F957AEF7-92A5-4285-91D0-AFCE8C8EF625}" srcOrd="13" destOrd="0" presId="urn:microsoft.com/office/officeart/2005/8/layout/radial6"/>
    <dgm:cxn modelId="{64C49A90-10DB-4E61-96AB-036D4C10F686}" type="presParOf" srcId="{52DC3902-D6FA-4F86-97F9-349C06F63A5E}" destId="{9555B1B7-7C60-4110-8347-35862EF9880C}" srcOrd="14" destOrd="0" presId="urn:microsoft.com/office/officeart/2005/8/layout/radial6"/>
    <dgm:cxn modelId="{559841C0-2E56-4CCC-B54C-6B7E8E812412}" type="presParOf" srcId="{52DC3902-D6FA-4F86-97F9-349C06F63A5E}" destId="{2AF6AA0E-3244-401F-81A1-544E91334A6D}" srcOrd="15" destOrd="0" presId="urn:microsoft.com/office/officeart/2005/8/layout/radial6"/>
    <dgm:cxn modelId="{C279DAF9-5494-43B2-9B45-BFEB222D7AE8}" type="presParOf" srcId="{52DC3902-D6FA-4F86-97F9-349C06F63A5E}" destId="{7EBF511C-E22E-40D3-8D5B-880035DC8334}" srcOrd="16" destOrd="0" presId="urn:microsoft.com/office/officeart/2005/8/layout/radial6"/>
    <dgm:cxn modelId="{2F1C4F97-2C0D-4080-9C95-ADCA678CADF5}" type="presParOf" srcId="{52DC3902-D6FA-4F86-97F9-349C06F63A5E}" destId="{3C3D8F10-CC40-43D9-AD26-7925B4391D75}" srcOrd="17" destOrd="0" presId="urn:microsoft.com/office/officeart/2005/8/layout/radial6"/>
    <dgm:cxn modelId="{F35B750F-FB0F-41BD-9B81-C6BE682B227D}" type="presParOf" srcId="{52DC3902-D6FA-4F86-97F9-349C06F63A5E}" destId="{8A19550F-016C-457D-BC73-9B4CCCA7B550}" srcOrd="18" destOrd="0" presId="urn:microsoft.com/office/officeart/2005/8/layout/radial6"/>
    <dgm:cxn modelId="{8A84C505-CBD5-401D-B184-3E217E364875}" type="presParOf" srcId="{52DC3902-D6FA-4F86-97F9-349C06F63A5E}" destId="{4A7FA293-CEFC-4830-8D69-BCA52F55318B}" srcOrd="19" destOrd="0" presId="urn:microsoft.com/office/officeart/2005/8/layout/radial6"/>
    <dgm:cxn modelId="{78CD3B58-4A95-49D6-90D6-7A19B82F4134}" type="presParOf" srcId="{52DC3902-D6FA-4F86-97F9-349C06F63A5E}" destId="{9F1874C4-1711-4ECB-B7A9-F6BAFADCFDA0}" srcOrd="20" destOrd="0" presId="urn:microsoft.com/office/officeart/2005/8/layout/radial6"/>
    <dgm:cxn modelId="{50067163-0A13-4B3C-9973-934B1B3B8873}" type="presParOf" srcId="{52DC3902-D6FA-4F86-97F9-349C06F63A5E}" destId="{25912A6C-4E49-4E7E-91BE-34AA1E6F9754}" srcOrd="21" destOrd="0" presId="urn:microsoft.com/office/officeart/2005/8/layout/radial6"/>
    <dgm:cxn modelId="{F40719FF-F47F-41B1-AAAF-EF2D7F31C727}" type="presParOf" srcId="{52DC3902-D6FA-4F86-97F9-349C06F63A5E}" destId="{D80B2AC7-1B07-4136-963B-4DB22E501092}" srcOrd="22" destOrd="0" presId="urn:microsoft.com/office/officeart/2005/8/layout/radial6"/>
    <dgm:cxn modelId="{175CDCA7-C04E-4348-B0DD-789019B244CE}" type="presParOf" srcId="{52DC3902-D6FA-4F86-97F9-349C06F63A5E}" destId="{389BA750-65A4-4967-BBB7-1067B1B93444}" srcOrd="23" destOrd="0" presId="urn:microsoft.com/office/officeart/2005/8/layout/radial6"/>
    <dgm:cxn modelId="{18EF505A-7E7D-4A8C-AE54-EFDC58BCA461}" type="presParOf" srcId="{52DC3902-D6FA-4F86-97F9-349C06F63A5E}" destId="{C4CCCE82-28BE-4F78-AF33-247500661222}" srcOrd="24" destOrd="0" presId="urn:microsoft.com/office/officeart/2005/8/layout/radial6"/>
    <dgm:cxn modelId="{0B6B5666-72AC-4D8D-96B1-5BEC18B03208}" type="presParOf" srcId="{52DC3902-D6FA-4F86-97F9-349C06F63A5E}" destId="{CDBCEBFD-BCBD-4F37-887C-B462F60E429C}" srcOrd="25" destOrd="0" presId="urn:microsoft.com/office/officeart/2005/8/layout/radial6"/>
    <dgm:cxn modelId="{EEF2856F-FA04-4591-8DFD-4C0BB2D146F3}" type="presParOf" srcId="{52DC3902-D6FA-4F86-97F9-349C06F63A5E}" destId="{AD750653-AC90-4474-B730-9A11075A183E}" srcOrd="26" destOrd="0" presId="urn:microsoft.com/office/officeart/2005/8/layout/radial6"/>
    <dgm:cxn modelId="{8AF1FD6F-2AA9-4DD3-8FCC-FDE6F7F73BA3}" type="presParOf" srcId="{52DC3902-D6FA-4F86-97F9-349C06F63A5E}" destId="{62D5463A-B425-40E4-9AAA-F0D7E9CA6667}" srcOrd="27" destOrd="0" presId="urn:microsoft.com/office/officeart/2005/8/layout/radial6"/>
  </dgm:cxnLst>
  <dgm:bg/>
  <dgm:whole>
    <a:ln>
      <a:noFill/>
    </a:ln>
  </dgm:whole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C1248A1-F084-49A0-8188-56F79E22BDC1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8FBD723-1E4C-4779-A5FF-3EBC11F35189}">
      <dgm:prSet phldrT="[Текст]"/>
      <dgm:spPr/>
      <dgm:t>
        <a:bodyPr/>
        <a:lstStyle/>
        <a:p>
          <a:r>
            <a:rPr lang="ru-RU" b="1" dirty="0" smtClean="0"/>
            <a:t>непрерывное</a:t>
          </a:r>
        </a:p>
        <a:p>
          <a:r>
            <a:rPr lang="ru-RU" b="1" dirty="0" smtClean="0"/>
            <a:t> обучение</a:t>
          </a:r>
          <a:endParaRPr lang="ru-RU" b="1" dirty="0"/>
        </a:p>
      </dgm:t>
    </dgm:pt>
    <dgm:pt modelId="{CE3C992B-6E19-47F8-B2B3-4EBC61154EFC}" type="parTrans" cxnId="{FFE145F5-C85B-4ACB-B463-5F25E828CF42}">
      <dgm:prSet/>
      <dgm:spPr/>
      <dgm:t>
        <a:bodyPr/>
        <a:lstStyle/>
        <a:p>
          <a:endParaRPr lang="ru-RU"/>
        </a:p>
      </dgm:t>
    </dgm:pt>
    <dgm:pt modelId="{438D1D94-ECEE-4B53-8DEC-2BDD0F8D4878}" type="sibTrans" cxnId="{FFE145F5-C85B-4ACB-B463-5F25E828CF42}">
      <dgm:prSet/>
      <dgm:spPr/>
      <dgm:t>
        <a:bodyPr/>
        <a:lstStyle/>
        <a:p>
          <a:endParaRPr lang="ru-RU"/>
        </a:p>
      </dgm:t>
    </dgm:pt>
    <dgm:pt modelId="{6A6D247F-2460-4180-9DEA-305228ABAEA3}">
      <dgm:prSet phldrT="[Текст]"/>
      <dgm:spPr/>
      <dgm:t>
        <a:bodyPr/>
        <a:lstStyle/>
        <a:p>
          <a:r>
            <a:rPr lang="ru-RU" b="1" dirty="0" smtClean="0"/>
            <a:t>повышение профессионального роста</a:t>
          </a:r>
          <a:endParaRPr lang="ru-RU" b="1" dirty="0"/>
        </a:p>
      </dgm:t>
    </dgm:pt>
    <dgm:pt modelId="{3C29AEB0-A3DB-401F-842C-0687000F29D4}" type="parTrans" cxnId="{720797BA-337E-4868-A439-325736C3805C}">
      <dgm:prSet/>
      <dgm:spPr/>
      <dgm:t>
        <a:bodyPr/>
        <a:lstStyle/>
        <a:p>
          <a:endParaRPr lang="ru-RU"/>
        </a:p>
      </dgm:t>
    </dgm:pt>
    <dgm:pt modelId="{AA83271E-2BA8-44AD-8A62-1F602FBEA55D}" type="sibTrans" cxnId="{720797BA-337E-4868-A439-325736C3805C}">
      <dgm:prSet/>
      <dgm:spPr/>
      <dgm:t>
        <a:bodyPr/>
        <a:lstStyle/>
        <a:p>
          <a:endParaRPr lang="ru-RU"/>
        </a:p>
      </dgm:t>
    </dgm:pt>
    <dgm:pt modelId="{E2218079-17C5-4E09-BFAD-B3EC52D639B3}">
      <dgm:prSet phldrT="[Текст]"/>
      <dgm:spPr/>
      <dgm:t>
        <a:bodyPr/>
        <a:lstStyle/>
        <a:p>
          <a:pPr>
            <a:lnSpc>
              <a:spcPct val="100000"/>
            </a:lnSpc>
          </a:pPr>
          <a:r>
            <a:rPr lang="ru-RU" b="1" dirty="0" smtClean="0"/>
            <a:t>информационное общество</a:t>
          </a:r>
          <a:endParaRPr lang="ru-RU" b="1" dirty="0"/>
        </a:p>
      </dgm:t>
    </dgm:pt>
    <dgm:pt modelId="{9118A683-D29C-4B52-B981-79459F16CC38}" type="parTrans" cxnId="{1362F2E9-ED25-478C-8A06-6C6B19E2D856}">
      <dgm:prSet/>
      <dgm:spPr/>
      <dgm:t>
        <a:bodyPr/>
        <a:lstStyle/>
        <a:p>
          <a:endParaRPr lang="ru-RU"/>
        </a:p>
      </dgm:t>
    </dgm:pt>
    <dgm:pt modelId="{BD7B1BDF-7839-46D0-8718-CA2E5925560A}" type="sibTrans" cxnId="{1362F2E9-ED25-478C-8A06-6C6B19E2D856}">
      <dgm:prSet/>
      <dgm:spPr/>
      <dgm:t>
        <a:bodyPr/>
        <a:lstStyle/>
        <a:p>
          <a:endParaRPr lang="ru-RU"/>
        </a:p>
      </dgm:t>
    </dgm:pt>
    <dgm:pt modelId="{E1D342A2-4101-4645-B99D-3ADA0CF610C7}" type="pres">
      <dgm:prSet presAssocID="{3C1248A1-F084-49A0-8188-56F79E22BDC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E5B2D0F-0CE4-46DC-9D39-AE7002FAEA4D}" type="pres">
      <dgm:prSet presAssocID="{3C1248A1-F084-49A0-8188-56F79E22BDC1}" presName="arrow" presStyleLbl="bgShp" presStyleIdx="0" presStyleCnt="1" custScaleX="100000" custScaleY="72564"/>
      <dgm:spPr>
        <a:ln>
          <a:solidFill>
            <a:schemeClr val="tx1">
              <a:lumMod val="95000"/>
              <a:lumOff val="5000"/>
            </a:schemeClr>
          </a:solidFill>
        </a:ln>
      </dgm:spPr>
    </dgm:pt>
    <dgm:pt modelId="{EB50EF74-5DF1-4E5F-9D01-A12AB63D2004}" type="pres">
      <dgm:prSet presAssocID="{3C1248A1-F084-49A0-8188-56F79E22BDC1}" presName="points" presStyleCnt="0"/>
      <dgm:spPr/>
    </dgm:pt>
    <dgm:pt modelId="{1E32CAE5-90B1-492C-A05F-D03E801897C3}" type="pres">
      <dgm:prSet presAssocID="{E8FBD723-1E4C-4779-A5FF-3EBC11F35189}" presName="compositeA" presStyleCnt="0"/>
      <dgm:spPr/>
    </dgm:pt>
    <dgm:pt modelId="{F5DFBAEC-F334-421D-A7AC-05805F41CDDF}" type="pres">
      <dgm:prSet presAssocID="{E8FBD723-1E4C-4779-A5FF-3EBC11F35189}" presName="textA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F31824-19E5-4C89-B182-7B7F2E53B90D}" type="pres">
      <dgm:prSet presAssocID="{E8FBD723-1E4C-4779-A5FF-3EBC11F35189}" presName="circleA" presStyleLbl="node1" presStyleIdx="0" presStyleCnt="3"/>
      <dgm:spPr/>
    </dgm:pt>
    <dgm:pt modelId="{2F81E3B4-3C80-489F-AEBF-11378CB5ACE0}" type="pres">
      <dgm:prSet presAssocID="{E8FBD723-1E4C-4779-A5FF-3EBC11F35189}" presName="spaceA" presStyleCnt="0"/>
      <dgm:spPr/>
    </dgm:pt>
    <dgm:pt modelId="{79139C38-DEB2-450A-8682-2CB673D3E123}" type="pres">
      <dgm:prSet presAssocID="{438D1D94-ECEE-4B53-8DEC-2BDD0F8D4878}" presName="space" presStyleCnt="0"/>
      <dgm:spPr/>
    </dgm:pt>
    <dgm:pt modelId="{9DD84048-BA78-48EA-9EF8-C82870B08D23}" type="pres">
      <dgm:prSet presAssocID="{6A6D247F-2460-4180-9DEA-305228ABAEA3}" presName="compositeB" presStyleCnt="0"/>
      <dgm:spPr/>
    </dgm:pt>
    <dgm:pt modelId="{421A74C5-4FA8-416E-ADD9-1B0AE725B6E2}" type="pres">
      <dgm:prSet presAssocID="{6A6D247F-2460-4180-9DEA-305228ABAEA3}" presName="textB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92C3EC-046F-40B9-B011-0A45FFD2E6AA}" type="pres">
      <dgm:prSet presAssocID="{6A6D247F-2460-4180-9DEA-305228ABAEA3}" presName="circleB" presStyleLbl="node1" presStyleIdx="1" presStyleCnt="3"/>
      <dgm:spPr/>
    </dgm:pt>
    <dgm:pt modelId="{9EE5C3E1-4E82-442D-A261-F5F831D106E2}" type="pres">
      <dgm:prSet presAssocID="{6A6D247F-2460-4180-9DEA-305228ABAEA3}" presName="spaceB" presStyleCnt="0"/>
      <dgm:spPr/>
    </dgm:pt>
    <dgm:pt modelId="{902D5A80-3156-47CF-9F74-665A22D6258C}" type="pres">
      <dgm:prSet presAssocID="{AA83271E-2BA8-44AD-8A62-1F602FBEA55D}" presName="space" presStyleCnt="0"/>
      <dgm:spPr/>
    </dgm:pt>
    <dgm:pt modelId="{60E3DF3E-9963-4E42-8930-9ECEBC56BB8E}" type="pres">
      <dgm:prSet presAssocID="{E2218079-17C5-4E09-BFAD-B3EC52D639B3}" presName="compositeA" presStyleCnt="0"/>
      <dgm:spPr/>
    </dgm:pt>
    <dgm:pt modelId="{2752846C-4FA1-4B79-93A7-AF369E0FCD04}" type="pres">
      <dgm:prSet presAssocID="{E2218079-17C5-4E09-BFAD-B3EC52D639B3}" presName="textA" presStyleLbl="revTx" presStyleIdx="2" presStyleCnt="3" custScaleX="762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3EE691-CE13-40CA-B1FA-6614D22A3219}" type="pres">
      <dgm:prSet presAssocID="{E2218079-17C5-4E09-BFAD-B3EC52D639B3}" presName="circleA" presStyleLbl="node1" presStyleIdx="2" presStyleCnt="3"/>
      <dgm:spPr/>
    </dgm:pt>
    <dgm:pt modelId="{1AD3E3B6-692B-4CB6-8324-4B09C09151A8}" type="pres">
      <dgm:prSet presAssocID="{E2218079-17C5-4E09-BFAD-B3EC52D639B3}" presName="spaceA" presStyleCnt="0"/>
      <dgm:spPr/>
    </dgm:pt>
  </dgm:ptLst>
  <dgm:cxnLst>
    <dgm:cxn modelId="{FFE145F5-C85B-4ACB-B463-5F25E828CF42}" srcId="{3C1248A1-F084-49A0-8188-56F79E22BDC1}" destId="{E8FBD723-1E4C-4779-A5FF-3EBC11F35189}" srcOrd="0" destOrd="0" parTransId="{CE3C992B-6E19-47F8-B2B3-4EBC61154EFC}" sibTransId="{438D1D94-ECEE-4B53-8DEC-2BDD0F8D4878}"/>
    <dgm:cxn modelId="{61965878-A544-484D-8BD6-3DB78D820786}" type="presOf" srcId="{E2218079-17C5-4E09-BFAD-B3EC52D639B3}" destId="{2752846C-4FA1-4B79-93A7-AF369E0FCD04}" srcOrd="0" destOrd="0" presId="urn:microsoft.com/office/officeart/2005/8/layout/hProcess11"/>
    <dgm:cxn modelId="{720797BA-337E-4868-A439-325736C3805C}" srcId="{3C1248A1-F084-49A0-8188-56F79E22BDC1}" destId="{6A6D247F-2460-4180-9DEA-305228ABAEA3}" srcOrd="1" destOrd="0" parTransId="{3C29AEB0-A3DB-401F-842C-0687000F29D4}" sibTransId="{AA83271E-2BA8-44AD-8A62-1F602FBEA55D}"/>
    <dgm:cxn modelId="{1362F2E9-ED25-478C-8A06-6C6B19E2D856}" srcId="{3C1248A1-F084-49A0-8188-56F79E22BDC1}" destId="{E2218079-17C5-4E09-BFAD-B3EC52D639B3}" srcOrd="2" destOrd="0" parTransId="{9118A683-D29C-4B52-B981-79459F16CC38}" sibTransId="{BD7B1BDF-7839-46D0-8718-CA2E5925560A}"/>
    <dgm:cxn modelId="{B0228EFC-1318-4270-B4B3-CBB1EC431633}" type="presOf" srcId="{6A6D247F-2460-4180-9DEA-305228ABAEA3}" destId="{421A74C5-4FA8-416E-ADD9-1B0AE725B6E2}" srcOrd="0" destOrd="0" presId="urn:microsoft.com/office/officeart/2005/8/layout/hProcess11"/>
    <dgm:cxn modelId="{B6A80E7A-AC0B-4660-935F-B7E81BDE9710}" type="presOf" srcId="{E8FBD723-1E4C-4779-A5FF-3EBC11F35189}" destId="{F5DFBAEC-F334-421D-A7AC-05805F41CDDF}" srcOrd="0" destOrd="0" presId="urn:microsoft.com/office/officeart/2005/8/layout/hProcess11"/>
    <dgm:cxn modelId="{93B785A6-35A0-4FA8-B235-FD3939E6BE38}" type="presOf" srcId="{3C1248A1-F084-49A0-8188-56F79E22BDC1}" destId="{E1D342A2-4101-4645-B99D-3ADA0CF610C7}" srcOrd="0" destOrd="0" presId="urn:microsoft.com/office/officeart/2005/8/layout/hProcess11"/>
    <dgm:cxn modelId="{A4BDF622-C37F-400B-B4D1-3517154EE29A}" type="presParOf" srcId="{E1D342A2-4101-4645-B99D-3ADA0CF610C7}" destId="{DE5B2D0F-0CE4-46DC-9D39-AE7002FAEA4D}" srcOrd="0" destOrd="0" presId="urn:microsoft.com/office/officeart/2005/8/layout/hProcess11"/>
    <dgm:cxn modelId="{F766C910-BE32-43C7-BE4B-60A82295E879}" type="presParOf" srcId="{E1D342A2-4101-4645-B99D-3ADA0CF610C7}" destId="{EB50EF74-5DF1-4E5F-9D01-A12AB63D2004}" srcOrd="1" destOrd="0" presId="urn:microsoft.com/office/officeart/2005/8/layout/hProcess11"/>
    <dgm:cxn modelId="{102A5B80-FAB7-4D30-A6B0-09A3A405EAB4}" type="presParOf" srcId="{EB50EF74-5DF1-4E5F-9D01-A12AB63D2004}" destId="{1E32CAE5-90B1-492C-A05F-D03E801897C3}" srcOrd="0" destOrd="0" presId="urn:microsoft.com/office/officeart/2005/8/layout/hProcess11"/>
    <dgm:cxn modelId="{8F74CD5A-2DF2-4FCF-9B70-0174736318EE}" type="presParOf" srcId="{1E32CAE5-90B1-492C-A05F-D03E801897C3}" destId="{F5DFBAEC-F334-421D-A7AC-05805F41CDDF}" srcOrd="0" destOrd="0" presId="urn:microsoft.com/office/officeart/2005/8/layout/hProcess11"/>
    <dgm:cxn modelId="{DD8AC3B0-5413-4C64-9906-9A733CC13B0C}" type="presParOf" srcId="{1E32CAE5-90B1-492C-A05F-D03E801897C3}" destId="{25F31824-19E5-4C89-B182-7B7F2E53B90D}" srcOrd="1" destOrd="0" presId="urn:microsoft.com/office/officeart/2005/8/layout/hProcess11"/>
    <dgm:cxn modelId="{372D8503-63F6-41F5-A049-6389D774F2BA}" type="presParOf" srcId="{1E32CAE5-90B1-492C-A05F-D03E801897C3}" destId="{2F81E3B4-3C80-489F-AEBF-11378CB5ACE0}" srcOrd="2" destOrd="0" presId="urn:microsoft.com/office/officeart/2005/8/layout/hProcess11"/>
    <dgm:cxn modelId="{B0564A6E-9317-4CF8-9A18-0F8CD2C8440B}" type="presParOf" srcId="{EB50EF74-5DF1-4E5F-9D01-A12AB63D2004}" destId="{79139C38-DEB2-450A-8682-2CB673D3E123}" srcOrd="1" destOrd="0" presId="urn:microsoft.com/office/officeart/2005/8/layout/hProcess11"/>
    <dgm:cxn modelId="{99E33B0A-AE90-40E4-99BF-FD0D2795A199}" type="presParOf" srcId="{EB50EF74-5DF1-4E5F-9D01-A12AB63D2004}" destId="{9DD84048-BA78-48EA-9EF8-C82870B08D23}" srcOrd="2" destOrd="0" presId="urn:microsoft.com/office/officeart/2005/8/layout/hProcess11"/>
    <dgm:cxn modelId="{C9C3017E-789F-413C-848E-A8F440138750}" type="presParOf" srcId="{9DD84048-BA78-48EA-9EF8-C82870B08D23}" destId="{421A74C5-4FA8-416E-ADD9-1B0AE725B6E2}" srcOrd="0" destOrd="0" presId="urn:microsoft.com/office/officeart/2005/8/layout/hProcess11"/>
    <dgm:cxn modelId="{5E942D14-9248-4AA3-879D-C8D7F31F38E7}" type="presParOf" srcId="{9DD84048-BA78-48EA-9EF8-C82870B08D23}" destId="{E692C3EC-046F-40B9-B011-0A45FFD2E6AA}" srcOrd="1" destOrd="0" presId="urn:microsoft.com/office/officeart/2005/8/layout/hProcess11"/>
    <dgm:cxn modelId="{57305545-43CA-40CF-A0DB-47F455D3895F}" type="presParOf" srcId="{9DD84048-BA78-48EA-9EF8-C82870B08D23}" destId="{9EE5C3E1-4E82-442D-A261-F5F831D106E2}" srcOrd="2" destOrd="0" presId="urn:microsoft.com/office/officeart/2005/8/layout/hProcess11"/>
    <dgm:cxn modelId="{44080951-C6DC-4DD3-9B65-BFDE1E9164B9}" type="presParOf" srcId="{EB50EF74-5DF1-4E5F-9D01-A12AB63D2004}" destId="{902D5A80-3156-47CF-9F74-665A22D6258C}" srcOrd="3" destOrd="0" presId="urn:microsoft.com/office/officeart/2005/8/layout/hProcess11"/>
    <dgm:cxn modelId="{64100D9C-EE35-4A85-A643-B2F5CF4F5901}" type="presParOf" srcId="{EB50EF74-5DF1-4E5F-9D01-A12AB63D2004}" destId="{60E3DF3E-9963-4E42-8930-9ECEBC56BB8E}" srcOrd="4" destOrd="0" presId="urn:microsoft.com/office/officeart/2005/8/layout/hProcess11"/>
    <dgm:cxn modelId="{F3296297-236C-4231-AFE5-EC03DB348948}" type="presParOf" srcId="{60E3DF3E-9963-4E42-8930-9ECEBC56BB8E}" destId="{2752846C-4FA1-4B79-93A7-AF369E0FCD04}" srcOrd="0" destOrd="0" presId="urn:microsoft.com/office/officeart/2005/8/layout/hProcess11"/>
    <dgm:cxn modelId="{D46B3AD6-5456-4E00-9A99-1A9E4EE3062A}" type="presParOf" srcId="{60E3DF3E-9963-4E42-8930-9ECEBC56BB8E}" destId="{593EE691-CE13-40CA-B1FA-6614D22A3219}" srcOrd="1" destOrd="0" presId="urn:microsoft.com/office/officeart/2005/8/layout/hProcess11"/>
    <dgm:cxn modelId="{C4016B1C-0AC4-4D9D-A765-3A300CDEE171}" type="presParOf" srcId="{60E3DF3E-9963-4E42-8930-9ECEBC56BB8E}" destId="{1AD3E3B6-692B-4CB6-8324-4B09C09151A8}" srcOrd="2" destOrd="0" presId="urn:microsoft.com/office/officeart/2005/8/layout/hProcess1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8" Type="http://schemas.microsoft.com/office/2006/relationships/legacyDiagramText" Target="legacyDiagramText7.bin"/><Relationship Id="rId13" Type="http://schemas.microsoft.com/office/2006/relationships/legacyDiagramText" Target="legacyDiagramText12.bin"/><Relationship Id="rId3" Type="http://schemas.microsoft.com/office/2006/relationships/legacyDiagramText" Target="legacyDiagramText2.bin"/><Relationship Id="rId7" Type="http://schemas.microsoft.com/office/2006/relationships/legacyDiagramText" Target="legacyDiagramText6.bin"/><Relationship Id="rId12" Type="http://schemas.microsoft.com/office/2006/relationships/legacyDiagramText" Target="legacyDiagramText11.bin"/><Relationship Id="rId2" Type="http://schemas.microsoft.com/office/2006/relationships/legacyDiagramText" Target="legacyDiagramText1.bin"/><Relationship Id="rId16" Type="http://schemas.microsoft.com/office/2006/relationships/legacyDiagramText" Target="legacyDiagramText15.bin"/><Relationship Id="rId1" Type="http://schemas.openxmlformats.org/officeDocument/2006/relationships/image" Target="../media/image32.jpeg"/><Relationship Id="rId6" Type="http://schemas.microsoft.com/office/2006/relationships/legacyDiagramText" Target="legacyDiagramText5.bin"/><Relationship Id="rId11" Type="http://schemas.microsoft.com/office/2006/relationships/legacyDiagramText" Target="legacyDiagramText10.bin"/><Relationship Id="rId5" Type="http://schemas.microsoft.com/office/2006/relationships/legacyDiagramText" Target="legacyDiagramText4.bin"/><Relationship Id="rId15" Type="http://schemas.microsoft.com/office/2006/relationships/legacyDiagramText" Target="legacyDiagramText14.bin"/><Relationship Id="rId10" Type="http://schemas.microsoft.com/office/2006/relationships/legacyDiagramText" Target="legacyDiagramText9.bin"/><Relationship Id="rId4" Type="http://schemas.microsoft.com/office/2006/relationships/legacyDiagramText" Target="legacyDiagramText3.bin"/><Relationship Id="rId9" Type="http://schemas.microsoft.com/office/2006/relationships/legacyDiagramText" Target="legacyDiagramText8.bin"/><Relationship Id="rId14" Type="http://schemas.microsoft.com/office/2006/relationships/legacyDiagramText" Target="legacyDiagramText13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A0532-D4E7-44F6-BBBF-3BA05880D218}" type="datetimeFigureOut">
              <a:rPr lang="ru-RU" smtClean="0"/>
              <a:pPr/>
              <a:t>02.11.2016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8E0565F2-F7F7-45D9-8DC4-2B56B146A35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Tm="10000"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A0532-D4E7-44F6-BBBF-3BA05880D218}" type="datetimeFigureOut">
              <a:rPr lang="ru-RU" smtClean="0"/>
              <a:pPr/>
              <a:t>02.11.2016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565F2-F7F7-45D9-8DC4-2B56B146A35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 advTm="10000"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A0532-D4E7-44F6-BBBF-3BA05880D218}" type="datetimeFigureOut">
              <a:rPr lang="ru-RU" smtClean="0"/>
              <a:pPr/>
              <a:t>02.11.2016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565F2-F7F7-45D9-8DC4-2B56B146A35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 advTm="10000">
    <p:wheel spokes="8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ая соединительная линия 2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l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endParaRPr lang="en-US" sz="1800" dirty="0">
              <a:solidFill>
                <a:schemeClr val="tx1"/>
              </a:solidFill>
              <a:latin typeface="Garamond" pitchFamily="18" charset="0"/>
            </a:endParaRPr>
          </a:p>
        </p:txBody>
      </p:sp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l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endParaRPr lang="en-US" sz="1800" dirty="0">
              <a:solidFill>
                <a:schemeClr val="tx1"/>
              </a:solidFill>
              <a:latin typeface="Garamond" pitchFamily="18" charset="0"/>
            </a:endParaRPr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l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endParaRPr lang="en-US" sz="1800" dirty="0">
              <a:solidFill>
                <a:schemeClr val="tx1"/>
              </a:solidFill>
              <a:latin typeface="Garamond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5B9E1-61DE-4585-BCB7-06DFFEF6C15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 advTm="10000">
    <p:wheel spokes="8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914400" y="1600200"/>
            <a:ext cx="7772400" cy="4530725"/>
          </a:xfrm>
        </p:spPr>
        <p:txBody>
          <a:bodyPr/>
          <a:lstStyle/>
          <a:p>
            <a:pPr lvl="0"/>
            <a:endParaRPr lang="ru-RU" noProof="0" dirty="0" smtClean="0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B7C069-98BA-46F3-9F4D-ADA230080B0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 advTm="10000"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A0532-D4E7-44F6-BBBF-3BA05880D218}" type="datetimeFigureOut">
              <a:rPr lang="ru-RU" smtClean="0"/>
              <a:pPr/>
              <a:t>02.11.2016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565F2-F7F7-45D9-8DC4-2B56B146A35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 advTm="10000"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A0532-D4E7-44F6-BBBF-3BA05880D218}" type="datetimeFigureOut">
              <a:rPr lang="ru-RU" smtClean="0"/>
              <a:pPr/>
              <a:t>02.11.2016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8E0565F2-F7F7-45D9-8DC4-2B56B146A35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Tm="10000"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A0532-D4E7-44F6-BBBF-3BA05880D218}" type="datetimeFigureOut">
              <a:rPr lang="ru-RU" smtClean="0"/>
              <a:pPr/>
              <a:t>02.11.2016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565F2-F7F7-45D9-8DC4-2B56B146A35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 advTm="10000"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A0532-D4E7-44F6-BBBF-3BA05880D218}" type="datetimeFigureOut">
              <a:rPr lang="ru-RU" smtClean="0"/>
              <a:pPr/>
              <a:t>02.11.2016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565F2-F7F7-45D9-8DC4-2B56B146A35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 advTm="10000"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A0532-D4E7-44F6-BBBF-3BA05880D218}" type="datetimeFigureOut">
              <a:rPr lang="ru-RU" smtClean="0"/>
              <a:pPr/>
              <a:t>02.11.2016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565F2-F7F7-45D9-8DC4-2B56B146A35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 advTm="10000"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A0532-D4E7-44F6-BBBF-3BA05880D218}" type="datetimeFigureOut">
              <a:rPr lang="ru-RU" smtClean="0"/>
              <a:pPr/>
              <a:t>02.11.2016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565F2-F7F7-45D9-8DC4-2B56B146A35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 advTm="10000"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A0532-D4E7-44F6-BBBF-3BA05880D218}" type="datetimeFigureOut">
              <a:rPr lang="ru-RU" smtClean="0"/>
              <a:pPr/>
              <a:t>02.11.2016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565F2-F7F7-45D9-8DC4-2B56B146A35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 advTm="10000"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A0532-D4E7-44F6-BBBF-3BA05880D218}" type="datetimeFigureOut">
              <a:rPr lang="ru-RU" smtClean="0"/>
              <a:pPr/>
              <a:t>02.11.2016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8E0565F2-F7F7-45D9-8DC4-2B56B146A35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  <p:transition spd="slow" advTm="10000"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96A0532-D4E7-44F6-BBBF-3BA05880D218}" type="datetimeFigureOut">
              <a:rPr lang="ru-RU" smtClean="0"/>
              <a:pPr/>
              <a:t>02.11.2016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8E0565F2-F7F7-45D9-8DC4-2B56B146A35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  <p:sldLayoutId id="2147483746" r:id="rId13"/>
  </p:sldLayoutIdLst>
  <p:transition spd="slow" advTm="10000">
    <p:wheel spokes="8"/>
  </p:transition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.jpe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3000372"/>
            <a:ext cx="8286808" cy="2638428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Культура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тьюторства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МБОУ «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Чечеульская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СОШ»;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подходы к сопровождению подростков и юношества в самоопределении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071934" y="214291"/>
            <a:ext cx="4386266" cy="21431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82" y="285728"/>
            <a:ext cx="5072098" cy="107157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 advTm="10000"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74638"/>
            <a:ext cx="8286808" cy="1225536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Организация пространства </a:t>
            </a:r>
            <a:r>
              <a:rPr lang="ru-RU" sz="3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тьюторского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сопровождения подростка в массовой школе 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10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Изображение1ё 012"/>
          <p:cNvPicPr>
            <a:picLocks noGrp="1"/>
          </p:cNvPicPr>
          <p:nvPr>
            <p:ph sz="quarter" idx="1"/>
          </p:nvPr>
        </p:nvPicPr>
        <p:blipFill>
          <a:blip r:embed="rId2" cstate="print">
            <a:lum bright="6000" contrast="-12000"/>
          </a:blip>
          <a:srcRect/>
          <a:stretch>
            <a:fillRect/>
          </a:stretch>
        </p:blipFill>
        <p:spPr bwMode="auto">
          <a:xfrm>
            <a:off x="642910" y="1785926"/>
            <a:ext cx="7929618" cy="4643469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 advTm="10000"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0"/>
            <a:ext cx="7772400" cy="1125538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dirty="0" smtClean="0"/>
              <a:t>      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Межведомственное взаимодействие по сопровождению учащихся  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11</a:t>
            </a:r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Diagram 5"/>
          <p:cNvGrpSpPr>
            <a:grpSpLocks noChangeAspect="1"/>
          </p:cNvGrpSpPr>
          <p:nvPr/>
        </p:nvGrpSpPr>
        <p:grpSpPr bwMode="auto">
          <a:xfrm>
            <a:off x="1343840" y="1391183"/>
            <a:ext cx="6903720" cy="4889538"/>
            <a:chOff x="1574" y="774"/>
            <a:chExt cx="2703" cy="2693"/>
          </a:xfrm>
        </p:grpSpPr>
        <p:sp>
          <p:nvSpPr>
            <p:cNvPr id="7" name="_s35844"/>
            <p:cNvSpPr>
              <a:spLocks noChangeShapeType="1"/>
            </p:cNvSpPr>
            <p:nvPr/>
          </p:nvSpPr>
          <p:spPr bwMode="auto">
            <a:xfrm flipH="1" flipV="1">
              <a:off x="2540" y="1132"/>
              <a:ext cx="333" cy="86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" name="_s35845"/>
            <p:cNvSpPr>
              <a:spLocks noChangeArrowheads="1"/>
            </p:cNvSpPr>
            <p:nvPr/>
          </p:nvSpPr>
          <p:spPr bwMode="auto">
            <a:xfrm>
              <a:off x="2344" y="856"/>
              <a:ext cx="287" cy="287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Администрация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Чечеульского</a:t>
              </a:r>
              <a:endPara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сельсовета</a:t>
              </a:r>
            </a:p>
          </p:txBody>
        </p:sp>
        <p:sp>
          <p:nvSpPr>
            <p:cNvPr id="9" name="_s35846"/>
            <p:cNvSpPr>
              <a:spLocks noChangeShapeType="1"/>
            </p:cNvSpPr>
            <p:nvPr/>
          </p:nvSpPr>
          <p:spPr bwMode="auto">
            <a:xfrm flipH="1" flipV="1">
              <a:off x="2205" y="1339"/>
              <a:ext cx="624" cy="6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" name="_s35847"/>
            <p:cNvSpPr>
              <a:spLocks noChangeArrowheads="1"/>
            </p:cNvSpPr>
            <p:nvPr/>
          </p:nvSpPr>
          <p:spPr bwMode="auto">
            <a:xfrm>
              <a:off x="1965" y="1091"/>
              <a:ext cx="287" cy="287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МБУЗ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«</a:t>
              </a:r>
              <a:r>
                <a:rPr kumimoji="0" lang="ru-RU" sz="13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Чечеульская</a:t>
              </a:r>
              <a:r>
                <a:rPr kumimoji="0" lang="ru-RU" sz="13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участковая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больница</a:t>
              </a:r>
            </a:p>
          </p:txBody>
        </p:sp>
        <p:sp>
          <p:nvSpPr>
            <p:cNvPr id="11" name="_s35848"/>
            <p:cNvSpPr>
              <a:spLocks noChangeShapeType="1"/>
            </p:cNvSpPr>
            <p:nvPr/>
          </p:nvSpPr>
          <p:spPr bwMode="auto">
            <a:xfrm flipH="1" flipV="1">
              <a:off x="1968" y="1653"/>
              <a:ext cx="830" cy="41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" name="_s35849"/>
            <p:cNvSpPr>
              <a:spLocks noChangeArrowheads="1"/>
            </p:cNvSpPr>
            <p:nvPr/>
          </p:nvSpPr>
          <p:spPr bwMode="auto">
            <a:xfrm>
              <a:off x="1696" y="1447"/>
              <a:ext cx="287" cy="287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Verdana" pitchFamily="34" charset="0"/>
                </a:rPr>
                <a:t>ДЮСШ «Олимпиец»</a:t>
              </a:r>
            </a:p>
          </p:txBody>
        </p:sp>
        <p:sp>
          <p:nvSpPr>
            <p:cNvPr id="13" name="_s35850"/>
            <p:cNvSpPr>
              <a:spLocks noChangeShapeType="1"/>
            </p:cNvSpPr>
            <p:nvPr/>
          </p:nvSpPr>
          <p:spPr bwMode="auto">
            <a:xfrm flipH="1" flipV="1">
              <a:off x="1860" y="2031"/>
              <a:ext cx="924" cy="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" name="_s35851"/>
            <p:cNvSpPr>
              <a:spLocks noChangeArrowheads="1"/>
            </p:cNvSpPr>
            <p:nvPr/>
          </p:nvSpPr>
          <p:spPr bwMode="auto">
            <a:xfrm>
              <a:off x="1574" y="1876"/>
              <a:ext cx="287" cy="287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Verdana" pitchFamily="34" charset="0"/>
                </a:rPr>
                <a:t>МУК ЦСК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Verdana" pitchFamily="34" charset="0"/>
                </a:rPr>
                <a:t>администрации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Verdana" pitchFamily="34" charset="0"/>
                </a:rPr>
                <a:t>Чечеульского</a:t>
              </a:r>
              <a:endPara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Verdana" pitchFamily="34" charset="0"/>
                </a:rPr>
                <a:t>сельсовета</a:t>
              </a:r>
            </a:p>
          </p:txBody>
        </p:sp>
        <p:sp>
          <p:nvSpPr>
            <p:cNvPr id="15" name="_s35852"/>
            <p:cNvSpPr>
              <a:spLocks noChangeShapeType="1"/>
            </p:cNvSpPr>
            <p:nvPr/>
          </p:nvSpPr>
          <p:spPr bwMode="auto">
            <a:xfrm flipH="1">
              <a:off x="1896" y="2171"/>
              <a:ext cx="893" cy="25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" name="_s35853"/>
            <p:cNvSpPr>
              <a:spLocks noChangeArrowheads="1"/>
            </p:cNvSpPr>
            <p:nvPr/>
          </p:nvSpPr>
          <p:spPr bwMode="auto">
            <a:xfrm>
              <a:off x="1615" y="2320"/>
              <a:ext cx="287" cy="287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ДШИ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7" name="_s35854"/>
            <p:cNvSpPr>
              <a:spLocks noChangeShapeType="1"/>
            </p:cNvSpPr>
            <p:nvPr/>
          </p:nvSpPr>
          <p:spPr bwMode="auto">
            <a:xfrm flipH="1">
              <a:off x="2071" y="2217"/>
              <a:ext cx="742" cy="55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8" name="_s35855"/>
            <p:cNvSpPr>
              <a:spLocks noChangeArrowheads="1"/>
            </p:cNvSpPr>
            <p:nvPr/>
          </p:nvSpPr>
          <p:spPr bwMode="auto">
            <a:xfrm>
              <a:off x="1814" y="2719"/>
              <a:ext cx="287" cy="287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МУК «</a:t>
              </a:r>
              <a:r>
                <a:rPr kumimoji="0" lang="ru-RU" sz="13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Чечеульская</a:t>
              </a:r>
              <a:endPara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детская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библиотека»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9" name="_s35856"/>
            <p:cNvSpPr>
              <a:spLocks noChangeShapeType="1"/>
            </p:cNvSpPr>
            <p:nvPr/>
          </p:nvSpPr>
          <p:spPr bwMode="auto">
            <a:xfrm flipH="1">
              <a:off x="2362" y="2252"/>
              <a:ext cx="490" cy="7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" name="_s35857"/>
            <p:cNvSpPr>
              <a:spLocks noChangeArrowheads="1"/>
            </p:cNvSpPr>
            <p:nvPr/>
          </p:nvSpPr>
          <p:spPr bwMode="auto">
            <a:xfrm>
              <a:off x="2144" y="3019"/>
              <a:ext cx="287" cy="287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ЗАО 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«Птицефабрика 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«</a:t>
              </a:r>
              <a:r>
                <a:rPr kumimoji="0" lang="ru-RU" sz="13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Канская</a:t>
              </a:r>
              <a:r>
                <a:rPr kumimoji="0" lang="ru-RU" sz="13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»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1" name="_s35858"/>
            <p:cNvSpPr>
              <a:spLocks noChangeShapeType="1"/>
            </p:cNvSpPr>
            <p:nvPr/>
          </p:nvSpPr>
          <p:spPr bwMode="auto">
            <a:xfrm flipH="1">
              <a:off x="2729" y="2270"/>
              <a:ext cx="172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2" name="_s35859"/>
            <p:cNvSpPr>
              <a:spLocks noChangeArrowheads="1"/>
            </p:cNvSpPr>
            <p:nvPr/>
          </p:nvSpPr>
          <p:spPr bwMode="auto">
            <a:xfrm>
              <a:off x="2560" y="3180"/>
              <a:ext cx="287" cy="287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МДОУ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«</a:t>
              </a:r>
              <a:r>
                <a:rPr kumimoji="0" lang="ru-RU" sz="13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Чечеульский</a:t>
              </a:r>
              <a:r>
                <a:rPr kumimoji="0" lang="ru-RU" sz="13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детский сад»</a:t>
              </a:r>
            </a:p>
          </p:txBody>
        </p:sp>
        <p:sp>
          <p:nvSpPr>
            <p:cNvPr id="23" name="_s35860"/>
            <p:cNvSpPr>
              <a:spLocks noChangeShapeType="1"/>
            </p:cNvSpPr>
            <p:nvPr/>
          </p:nvSpPr>
          <p:spPr bwMode="auto">
            <a:xfrm>
              <a:off x="2953" y="2269"/>
              <a:ext cx="169" cy="91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4" name="_s35861"/>
            <p:cNvSpPr>
              <a:spLocks noChangeArrowheads="1"/>
            </p:cNvSpPr>
            <p:nvPr/>
          </p:nvSpPr>
          <p:spPr bwMode="auto">
            <a:xfrm>
              <a:off x="3006" y="3180"/>
              <a:ext cx="287" cy="287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МУП 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Канского</a:t>
              </a:r>
              <a:r>
                <a:rPr kumimoji="0" lang="ru-RU" sz="13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 р-на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«</a:t>
              </a:r>
              <a:r>
                <a:rPr kumimoji="0" lang="ru-RU" sz="13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Чечеульское</a:t>
              </a:r>
              <a:r>
                <a:rPr kumimoji="0" lang="ru-RU" sz="13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»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5" name="_s35862"/>
            <p:cNvSpPr>
              <a:spLocks noChangeShapeType="1"/>
            </p:cNvSpPr>
            <p:nvPr/>
          </p:nvSpPr>
          <p:spPr bwMode="auto">
            <a:xfrm>
              <a:off x="3001" y="2250"/>
              <a:ext cx="488" cy="79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" name="_s35863"/>
            <p:cNvSpPr>
              <a:spLocks noChangeArrowheads="1"/>
            </p:cNvSpPr>
            <p:nvPr/>
          </p:nvSpPr>
          <p:spPr bwMode="auto">
            <a:xfrm>
              <a:off x="3422" y="3018"/>
              <a:ext cx="287" cy="287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учащиеся</a:t>
              </a:r>
            </a:p>
          </p:txBody>
        </p:sp>
        <p:sp>
          <p:nvSpPr>
            <p:cNvPr id="27" name="_s35864"/>
            <p:cNvSpPr>
              <a:spLocks noChangeShapeType="1"/>
            </p:cNvSpPr>
            <p:nvPr/>
          </p:nvSpPr>
          <p:spPr bwMode="auto">
            <a:xfrm>
              <a:off x="3039" y="2215"/>
              <a:ext cx="741" cy="56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8" name="_s35865"/>
            <p:cNvSpPr>
              <a:spLocks noChangeArrowheads="1"/>
            </p:cNvSpPr>
            <p:nvPr/>
          </p:nvSpPr>
          <p:spPr bwMode="auto">
            <a:xfrm>
              <a:off x="3751" y="2717"/>
              <a:ext cx="287" cy="287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Родители</a:t>
              </a:r>
            </a:p>
          </p:txBody>
        </p:sp>
        <p:sp>
          <p:nvSpPr>
            <p:cNvPr id="29" name="_s35866"/>
            <p:cNvSpPr>
              <a:spLocks noChangeShapeType="1"/>
            </p:cNvSpPr>
            <p:nvPr/>
          </p:nvSpPr>
          <p:spPr bwMode="auto">
            <a:xfrm>
              <a:off x="3062" y="2168"/>
              <a:ext cx="893" cy="25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" name="_s35867"/>
            <p:cNvSpPr>
              <a:spLocks noChangeArrowheads="1"/>
            </p:cNvSpPr>
            <p:nvPr/>
          </p:nvSpPr>
          <p:spPr bwMode="auto">
            <a:xfrm>
              <a:off x="3949" y="2318"/>
              <a:ext cx="287" cy="287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Классные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руководители</a:t>
              </a:r>
            </a:p>
          </p:txBody>
        </p:sp>
        <p:sp>
          <p:nvSpPr>
            <p:cNvPr id="31" name="_s35868"/>
            <p:cNvSpPr>
              <a:spLocks noChangeShapeType="1"/>
            </p:cNvSpPr>
            <p:nvPr/>
          </p:nvSpPr>
          <p:spPr bwMode="auto">
            <a:xfrm flipV="1">
              <a:off x="3066" y="2031"/>
              <a:ext cx="925" cy="8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" name="_s35869"/>
            <p:cNvSpPr>
              <a:spLocks noChangeArrowheads="1"/>
            </p:cNvSpPr>
            <p:nvPr/>
          </p:nvSpPr>
          <p:spPr bwMode="auto">
            <a:xfrm>
              <a:off x="3990" y="1874"/>
              <a:ext cx="287" cy="287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Педагог –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психолог</a:t>
              </a:r>
            </a:p>
          </p:txBody>
        </p:sp>
        <p:sp>
          <p:nvSpPr>
            <p:cNvPr id="33" name="_s35870"/>
            <p:cNvSpPr>
              <a:spLocks noChangeShapeType="1"/>
            </p:cNvSpPr>
            <p:nvPr/>
          </p:nvSpPr>
          <p:spPr bwMode="auto">
            <a:xfrm flipV="1">
              <a:off x="3051" y="1653"/>
              <a:ext cx="832" cy="41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" name="_s35871"/>
            <p:cNvSpPr>
              <a:spLocks noChangeArrowheads="1"/>
            </p:cNvSpPr>
            <p:nvPr/>
          </p:nvSpPr>
          <p:spPr bwMode="auto">
            <a:xfrm>
              <a:off x="3867" y="1445"/>
              <a:ext cx="287" cy="287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Управляющий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Совет школы</a:t>
              </a:r>
            </a:p>
          </p:txBody>
        </p:sp>
        <p:sp>
          <p:nvSpPr>
            <p:cNvPr id="35" name="_s35872"/>
            <p:cNvSpPr>
              <a:spLocks noChangeShapeType="1"/>
            </p:cNvSpPr>
            <p:nvPr/>
          </p:nvSpPr>
          <p:spPr bwMode="auto">
            <a:xfrm flipV="1">
              <a:off x="3019" y="1339"/>
              <a:ext cx="627" cy="68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6" name="_s35873"/>
            <p:cNvSpPr>
              <a:spLocks noChangeArrowheads="1"/>
            </p:cNvSpPr>
            <p:nvPr/>
          </p:nvSpPr>
          <p:spPr bwMode="auto">
            <a:xfrm>
              <a:off x="3598" y="1090"/>
              <a:ext cx="287" cy="287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Администрация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МБОУ «</a:t>
              </a:r>
              <a:r>
                <a:rPr kumimoji="0" lang="ru-RU" sz="13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Чечеульская</a:t>
              </a:r>
              <a:r>
                <a:rPr kumimoji="0" lang="ru-RU" sz="13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 СОШ»</a:t>
              </a:r>
            </a:p>
          </p:txBody>
        </p:sp>
        <p:sp>
          <p:nvSpPr>
            <p:cNvPr id="37" name="_s35874"/>
            <p:cNvSpPr>
              <a:spLocks noChangeShapeType="1"/>
            </p:cNvSpPr>
            <p:nvPr/>
          </p:nvSpPr>
          <p:spPr bwMode="auto">
            <a:xfrm flipV="1">
              <a:off x="2975" y="1132"/>
              <a:ext cx="336" cy="86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9" name="_s35876"/>
            <p:cNvSpPr>
              <a:spLocks noChangeShapeType="1"/>
            </p:cNvSpPr>
            <p:nvPr/>
          </p:nvSpPr>
          <p:spPr bwMode="auto">
            <a:xfrm flipV="1">
              <a:off x="2924" y="1060"/>
              <a:ext cx="0" cy="92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0" name="_s35877"/>
            <p:cNvSpPr>
              <a:spLocks noChangeArrowheads="1"/>
            </p:cNvSpPr>
            <p:nvPr/>
          </p:nvSpPr>
          <p:spPr bwMode="auto">
            <a:xfrm>
              <a:off x="2781" y="774"/>
              <a:ext cx="287" cy="287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УУП</a:t>
              </a:r>
              <a:r>
                <a:rPr kumimoji="0" lang="ru-RU" sz="1300" b="0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 МВД 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России 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«</a:t>
              </a:r>
              <a:r>
                <a:rPr kumimoji="0" lang="ru-RU" sz="1300" b="0" i="0" u="none" strike="noStrike" cap="none" normalizeH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Канский</a:t>
              </a:r>
              <a:r>
                <a:rPr kumimoji="0" lang="ru-RU" sz="1300" b="0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»</a:t>
              </a:r>
              <a:endPara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</a:endParaRPr>
            </a:p>
          </p:txBody>
        </p:sp>
        <p:sp>
          <p:nvSpPr>
            <p:cNvPr id="41" name="_s35878"/>
            <p:cNvSpPr>
              <a:spLocks noChangeArrowheads="1"/>
            </p:cNvSpPr>
            <p:nvPr/>
          </p:nvSpPr>
          <p:spPr bwMode="auto">
            <a:xfrm>
              <a:off x="2614" y="1989"/>
              <a:ext cx="643" cy="380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ученик</a:t>
              </a:r>
            </a:p>
          </p:txBody>
        </p:sp>
      </p:grpSp>
      <p:sp>
        <p:nvSpPr>
          <p:cNvPr id="42" name="Овал 41"/>
          <p:cNvSpPr/>
          <p:nvPr/>
        </p:nvSpPr>
        <p:spPr>
          <a:xfrm>
            <a:off x="5500694" y="1500174"/>
            <a:ext cx="928694" cy="50006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chemeClr val="tx1"/>
                </a:solidFill>
              </a:rPr>
              <a:t>Совет профилактики</a:t>
            </a:r>
            <a:endParaRPr lang="ru-RU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 advTm="10000"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868346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Патриотическое воспитание 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12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Содержимое 9" descr="DSC04508"/>
          <p:cNvPicPr>
            <a:picLocks noGrp="1"/>
          </p:cNvPicPr>
          <p:nvPr>
            <p:ph sz="quarter" idx="1"/>
          </p:nvPr>
        </p:nvPicPr>
        <p:blipFill>
          <a:blip r:embed="rId2" cstate="print">
            <a:lum bright="6000" contrast="6000"/>
          </a:blip>
          <a:srcRect/>
          <a:stretch>
            <a:fillRect/>
          </a:stretch>
        </p:blipFill>
        <p:spPr bwMode="auto">
          <a:xfrm>
            <a:off x="2928926" y="1142984"/>
            <a:ext cx="3571900" cy="3143272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13" name="Рисунок 12"/>
          <p:cNvPicPr/>
          <p:nvPr/>
        </p:nvPicPr>
        <p:blipFill>
          <a:blip r:embed="rId3" cstate="print">
            <a:lum bright="-12000" contrast="18000"/>
          </a:blip>
          <a:srcRect l="14285" t="7619" r="5714" b="12448"/>
          <a:stretch>
            <a:fillRect/>
          </a:stretch>
        </p:blipFill>
        <p:spPr bwMode="auto">
          <a:xfrm>
            <a:off x="0" y="3000372"/>
            <a:ext cx="2928926" cy="2928958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  <a:effectLst/>
        </p:spPr>
      </p:pic>
      <p:pic>
        <p:nvPicPr>
          <p:cNvPr id="14" name="Picture 7" descr="C:\Documents and Settings\~organayzer~\Рабочий стол\Кудинова Н.М\Весенняя неделя добра\5а класс\P106018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3714752"/>
            <a:ext cx="3071834" cy="2714644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 advTm="10000"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86834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«Мой край родной» 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13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G_0094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1857364"/>
            <a:ext cx="3714776" cy="2990694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5" name="Рисунок 4" descr="DSC01632"/>
          <p:cNvPicPr/>
          <p:nvPr/>
        </p:nvPicPr>
        <p:blipFill>
          <a:blip r:embed="rId3" cstate="print">
            <a:lum bright="6000" contrast="12000"/>
          </a:blip>
          <a:srcRect/>
          <a:stretch>
            <a:fillRect/>
          </a:stretch>
        </p:blipFill>
        <p:spPr bwMode="auto">
          <a:xfrm>
            <a:off x="142844" y="1142984"/>
            <a:ext cx="3000396" cy="2519368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7" name="Picture 2" descr="D:\соц.педагог\ФОТО,площадка -июнь,2012. Единый час Всемирный день борьбы с наркоманией\площадка-фото\DSC0308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4000504"/>
            <a:ext cx="2881332" cy="2643206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000">
    <p:wheel spokes="8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86834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Нравственно-этическое воспитание 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14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0" descr="C:\Documents and Settings\~organayzer~\Рабочий стол\Кудинова Н.М\Фото 1 апреля\1 апреля\Захваченный кадр 15.bmp"/>
          <p:cNvPicPr>
            <a:picLocks noGrp="1"/>
          </p:cNvPicPr>
          <p:nvPr>
            <p:ph sz="quarter" idx="1"/>
          </p:nvPr>
        </p:nvPicPr>
        <p:blipFill>
          <a:blip r:embed="rId2"/>
          <a:srcRect t="15866"/>
          <a:stretch>
            <a:fillRect/>
          </a:stretch>
        </p:blipFill>
        <p:spPr bwMode="auto">
          <a:xfrm>
            <a:off x="1785918" y="2285992"/>
            <a:ext cx="5429288" cy="3429024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5" name="Рисунок 4" descr="S2400014"/>
          <p:cNvPicPr/>
          <p:nvPr/>
        </p:nvPicPr>
        <p:blipFill>
          <a:blip r:embed="rId3" cstate="print">
            <a:lum bright="24000" contrast="30000"/>
          </a:blip>
          <a:srcRect l="15024" t="16016" r="9956" b="16016"/>
          <a:stretch>
            <a:fillRect/>
          </a:stretch>
        </p:blipFill>
        <p:spPr bwMode="auto">
          <a:xfrm>
            <a:off x="6072198" y="4500570"/>
            <a:ext cx="3071802" cy="2357430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6" name="Рисунок 5" descr="Новогодний бал 2007 020"/>
          <p:cNvPicPr/>
          <p:nvPr/>
        </p:nvPicPr>
        <p:blipFill>
          <a:blip r:embed="rId4" cstate="print">
            <a:lum bright="6000"/>
          </a:blip>
          <a:srcRect/>
          <a:stretch>
            <a:fillRect/>
          </a:stretch>
        </p:blipFill>
        <p:spPr bwMode="auto">
          <a:xfrm>
            <a:off x="142844" y="1142984"/>
            <a:ext cx="2647000" cy="1857388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 advTm="10000">
    <p:wheel spokes="8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Трудовое воспитание 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15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9" descr="E:\ФОТО стройотряд\IMG0027A.jpg"/>
          <p:cNvPicPr>
            <a:picLocks noGrp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071802" y="2143116"/>
            <a:ext cx="3143272" cy="3143272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5" name="Picture 7" descr="E:\Уборка территории\Уборка территории 00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22" y="1071546"/>
            <a:ext cx="3214678" cy="2786082"/>
          </a:xfrm>
          <a:prstGeom prst="rect">
            <a:avLst/>
          </a:prstGeom>
          <a:noFill/>
          <a:ln w="19050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6" name="Picture 8" descr="E:\Уборка территории\Уборка территории 00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214686"/>
            <a:ext cx="2928958" cy="3357586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 advTm="10000">
    <p:wheel spokes="8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2547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Спортивное воспитание 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16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11" descr="C:\Documents and Settings\~organayzer~\Рабочий стол\спартакиада 2009г\P101022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57364"/>
            <a:ext cx="3071802" cy="3429024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6" name="Рисунок 5" descr="IMGA0501"/>
          <p:cNvPicPr/>
          <p:nvPr/>
        </p:nvPicPr>
        <p:blipFill>
          <a:blip r:embed="rId3" cstate="print">
            <a:lum bright="6000" contrast="12000"/>
          </a:blip>
          <a:srcRect/>
          <a:stretch>
            <a:fillRect/>
          </a:stretch>
        </p:blipFill>
        <p:spPr bwMode="auto">
          <a:xfrm>
            <a:off x="4714876" y="857232"/>
            <a:ext cx="4429124" cy="2857520"/>
          </a:xfrm>
          <a:prstGeom prst="rect">
            <a:avLst/>
          </a:prstGeom>
          <a:solidFill>
            <a:srgbClr val="0000FF"/>
          </a:solidFill>
          <a:ln w="28575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4" name="Picture 9" descr="E:\IMGA0017.JPG"/>
          <p:cNvPicPr>
            <a:picLocks noGrp="1"/>
          </p:cNvPicPr>
          <p:nvPr>
            <p:ph sz="quarter" idx="1"/>
          </p:nvPr>
        </p:nvPicPr>
        <p:blipFill>
          <a:blip r:embed="rId4">
            <a:lum contrast="30000"/>
          </a:blip>
          <a:srcRect/>
          <a:stretch>
            <a:fillRect/>
          </a:stretch>
        </p:blipFill>
        <p:spPr bwMode="auto">
          <a:xfrm>
            <a:off x="3143240" y="3643314"/>
            <a:ext cx="3429024" cy="2928958"/>
          </a:xfrm>
          <a:prstGeom prst="rect">
            <a:avLst/>
          </a:prstGeom>
          <a:solidFill>
            <a:srgbClr val="0000FF"/>
          </a:solidFill>
          <a:ln w="28575">
            <a:solidFill>
              <a:srgbClr val="0000FF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 advTm="10000">
    <p:wheel spokes="8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28662" y="428604"/>
            <a:ext cx="7772400" cy="85725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«Познай себя» 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17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D:\ФОТОГРАФИИ\моя школа\фото около школы\2009-2010 288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85720" y="2327672"/>
            <a:ext cx="4378355" cy="367309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sp>
        <p:nvSpPr>
          <p:cNvPr id="6" name="Содержимое 5"/>
          <p:cNvSpPr>
            <a:spLocks noGrp="1"/>
          </p:cNvSpPr>
          <p:nvPr>
            <p:ph sz="quarter" idx="2"/>
          </p:nvPr>
        </p:nvSpPr>
        <p:spPr>
          <a:xfrm>
            <a:off x="4933950" y="2428868"/>
            <a:ext cx="3749040" cy="3590932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4" name="Picture 18" descr="2009-2010 28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929190" y="2500306"/>
            <a:ext cx="3786214" cy="3429024"/>
          </a:xfrm>
          <a:prstGeom prst="rect">
            <a:avLst/>
          </a:prstGeom>
          <a:ln>
            <a:solidFill>
              <a:srgbClr val="002060"/>
            </a:solidFill>
          </a:ln>
        </p:spPr>
      </p:pic>
    </p:spTree>
  </p:cSld>
  <p:clrMapOvr>
    <a:masterClrMapping/>
  </p:clrMapOvr>
  <p:transition spd="slow" advTm="10000">
    <p:wheel spokes="8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Школьная, районная 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научно-практическая конференция 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18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уставной урок 007"/>
          <p:cNvPicPr>
            <a:picLocks noGrp="1"/>
          </p:cNvPicPr>
          <p:nvPr>
            <p:ph sz="quarter" idx="1"/>
          </p:nvPr>
        </p:nvPicPr>
        <p:blipFill>
          <a:blip r:embed="rId2">
            <a:lum contrast="6000"/>
          </a:blip>
          <a:srcRect r="22235" b="32799"/>
          <a:stretch>
            <a:fillRect/>
          </a:stretch>
        </p:blipFill>
        <p:spPr bwMode="auto">
          <a:xfrm>
            <a:off x="285720" y="1500174"/>
            <a:ext cx="4714908" cy="3071834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5" name="Picture 14" descr="E:\научная конференция\Научная конференция 013.jpg"/>
          <p:cNvPicPr/>
          <p:nvPr/>
        </p:nvPicPr>
        <p:blipFill>
          <a:blip r:embed="rId3">
            <a:lum contrast="12000"/>
          </a:blip>
          <a:srcRect/>
          <a:stretch>
            <a:fillRect/>
          </a:stretch>
        </p:blipFill>
        <p:spPr bwMode="auto">
          <a:xfrm>
            <a:off x="3786182" y="3357562"/>
            <a:ext cx="5000660" cy="3214710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 advTm="10000">
    <p:wheel spokes="8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Администратор\Мои документы\Мои рисунки\картинки\Девушка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484184">
            <a:off x="5413375" y="4435475"/>
            <a:ext cx="2897188" cy="2089150"/>
          </a:xfrm>
          <a:prstGeom prst="rect">
            <a:avLst/>
          </a:prstGeom>
          <a:noFill/>
          <a:ln w="50800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41990" name="Rectangle 6"/>
          <p:cNvSpPr>
            <a:spLocks noGrp="1"/>
          </p:cNvSpPr>
          <p:nvPr>
            <p:ph type="title" idx="4294967295"/>
          </p:nvPr>
        </p:nvSpPr>
        <p:spPr bwMode="auto">
          <a:xfrm>
            <a:off x="3059113" y="1357298"/>
            <a:ext cx="5689600" cy="2143141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>
              <a:defRPr/>
            </a:pPr>
            <a:r>
              <a:rPr lang="ru-RU" sz="2400" cap="none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Организация профилактической работы </a:t>
            </a:r>
            <a:br>
              <a:rPr lang="ru-RU" sz="2400" cap="none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cap="none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 несовершеннолетними и их семьями, находящимися в социально-опасном положении и трудной жизненной ситуации   </a:t>
            </a:r>
            <a:r>
              <a:rPr lang="ru-RU" sz="1200" cap="none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19</a:t>
            </a:r>
            <a:endParaRPr lang="ru-RU" sz="2400" cap="none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6" name="i-main-pic" descr="Картинка 277 из 518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1484313"/>
            <a:ext cx="3076575" cy="446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Rectangle 11"/>
          <p:cNvSpPr>
            <a:spLocks noChangeArrowheads="1"/>
          </p:cNvSpPr>
          <p:nvPr/>
        </p:nvSpPr>
        <p:spPr bwMode="auto">
          <a:xfrm>
            <a:off x="468313" y="333375"/>
            <a:ext cx="2951162" cy="36718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 advTm="10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ТЬЮТОР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endParaRPr lang="ru-RU" b="1" i="1" dirty="0" smtClean="0"/>
          </a:p>
          <a:p>
            <a:endParaRPr lang="ru-RU" b="1" i="1" dirty="0" smtClean="0"/>
          </a:p>
          <a:p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тьютор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– педагогический работник, осуществляющий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тьюторское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сопровождение в образовании;</a:t>
            </a:r>
          </a:p>
          <a:p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тьюторское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сопровождение в образовании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– педагогическая деятельность, которая направлена на реализацию принципа индивидуализации, включает организацию образовательной среды и сопровождение формирования и реализации индивидуальной образовательной программы</a:t>
            </a:r>
            <a:r>
              <a:rPr lang="ru-RU" dirty="0" smtClean="0"/>
              <a:t>;                                                </a:t>
            </a:r>
            <a:r>
              <a:rPr lang="ru-RU" sz="1300" dirty="0" smtClean="0"/>
              <a:t>2</a:t>
            </a:r>
          </a:p>
          <a:p>
            <a:endParaRPr lang="ru-RU" dirty="0"/>
          </a:p>
        </p:txBody>
      </p:sp>
    </p:spTree>
  </p:cSld>
  <p:clrMapOvr>
    <a:masterClrMapping/>
  </p:clrMapOvr>
  <p:transition spd="slow" advTm="10000">
    <p:wheel spokes="8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5"/>
          <p:cNvSpPr>
            <a:spLocks noGrp="1"/>
          </p:cNvSpPr>
          <p:nvPr>
            <p:ph sz="quarter" idx="4294967295"/>
          </p:nvPr>
        </p:nvSpPr>
        <p:spPr>
          <a:xfrm>
            <a:off x="304800" y="357166"/>
            <a:ext cx="4195762" cy="3000396"/>
          </a:xfrm>
        </p:spPr>
        <p:txBody>
          <a:bodyPr>
            <a:normAutofit lnSpcReduction="10000"/>
          </a:bodyPr>
          <a:lstStyle/>
          <a:p>
            <a:pPr>
              <a:buFont typeface="Wingdings 2" pitchFamily="18" charset="2"/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Главная цель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комплексная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20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разработка и реализация в школе и семье результативной системы социально-психологического воздействия на                          личность обучающихся</a:t>
            </a:r>
          </a:p>
          <a:p>
            <a:endParaRPr lang="ru-RU" sz="2400" b="1" i="1" dirty="0" smtClean="0">
              <a:solidFill>
                <a:srgbClr val="FF0000"/>
              </a:solidFill>
            </a:endParaRPr>
          </a:p>
          <a:p>
            <a:endParaRPr lang="ru-RU" sz="2400" dirty="0" smtClean="0"/>
          </a:p>
        </p:txBody>
      </p:sp>
      <p:sp>
        <p:nvSpPr>
          <p:cNvPr id="15364" name="Rectangle 8"/>
          <p:cNvSpPr>
            <a:spLocks noGrp="1"/>
          </p:cNvSpPr>
          <p:nvPr>
            <p:ph sz="quarter" idx="4294967295"/>
          </p:nvPr>
        </p:nvSpPr>
        <p:spPr>
          <a:xfrm>
            <a:off x="4724400" y="2997200"/>
            <a:ext cx="4267200" cy="3455988"/>
          </a:xfrm>
        </p:spPr>
        <p:txBody>
          <a:bodyPr>
            <a:normAutofit/>
          </a:bodyPr>
          <a:lstStyle/>
          <a:p>
            <a:pPr>
              <a:buFont typeface="Wingdings 2" pitchFamily="18" charset="2"/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Эффективный путь решения проблемы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– </a:t>
            </a:r>
          </a:p>
          <a:p>
            <a:pPr>
              <a:buFont typeface="Wingdings 2" pitchFamily="18" charset="2"/>
              <a:buNone/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в создании социально-психологической модели профилактики и коррекции отклоняющихся форм поведения с дошкольного возраста</a:t>
            </a: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/>
          </a:p>
        </p:txBody>
      </p:sp>
      <p:pic>
        <p:nvPicPr>
          <p:cNvPr id="15365" name="Picture 9" descr="j0233018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428596" y="3500438"/>
            <a:ext cx="3598862" cy="3000396"/>
          </a:xfrm>
          <a:noFill/>
          <a:ln>
            <a:solidFill>
              <a:srgbClr val="002060"/>
            </a:solidFill>
          </a:ln>
        </p:spPr>
      </p:pic>
      <p:pic>
        <p:nvPicPr>
          <p:cNvPr id="4" name="Содержимое 3" descr="MDHHCASUM0OPCAJBC89ECADMFFPDCA2EG9SSCAHYG4KMCAE5JQ9ECA7XAFPSCAC13DQECAPC03T2CA6DN5RGCAO484EBCAOKU3H7CAF0P2HNCAXNKQFICA2H17MQCABRJ918CANRDIRUCA02MYRNCAJY933X.jpg"/>
          <p:cNvPicPr>
            <a:picLocks noGrp="1" noChangeAspect="1"/>
          </p:cNvPicPr>
          <p:nvPr>
            <p:ph sz="quarter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5003800" y="260350"/>
            <a:ext cx="3722688" cy="2663825"/>
          </a:xfrm>
          <a:noFill/>
          <a:ln>
            <a:solidFill>
              <a:srgbClr val="002060"/>
            </a:solidFill>
          </a:ln>
        </p:spPr>
      </p:pic>
      <p:sp>
        <p:nvSpPr>
          <p:cNvPr id="15367" name="Rectangle 11"/>
          <p:cNvSpPr>
            <a:spLocks noChangeArrowheads="1"/>
          </p:cNvSpPr>
          <p:nvPr/>
        </p:nvSpPr>
        <p:spPr bwMode="auto">
          <a:xfrm>
            <a:off x="5003800" y="260350"/>
            <a:ext cx="3744913" cy="2663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342900" indent="-342900"/>
            <a:endParaRPr lang="ru-RU">
              <a:solidFill>
                <a:schemeClr val="hlink"/>
              </a:solidFill>
            </a:endParaRPr>
          </a:p>
        </p:txBody>
      </p:sp>
    </p:spTree>
  </p:cSld>
  <p:clrMapOvr>
    <a:masterClrMapping/>
  </p:clrMapOvr>
  <p:transition spd="slow" advTm="10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51115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                    </a:t>
            </a:r>
            <a:r>
              <a:rPr lang="ru-RU" sz="1200" dirty="0" smtClean="0"/>
              <a:t> 21</a:t>
            </a:r>
            <a:endParaRPr lang="ru-RU" dirty="0"/>
          </a:p>
        </p:txBody>
      </p:sp>
      <p:pic>
        <p:nvPicPr>
          <p:cNvPr id="2051" name="Picture 3" descr="D:\соц.педагог\ВСЕРОССИЙСКИЙ интернет-урок 2011г-2012 + ОТЧЁТ\ВСЕРОССИЙСКИЙ интернет-урок 2011г-2012+Отчёт\ВСЕРОССИЙСКИЙ интернет-урок 2011г\Дороги, которые мы выбираем (Черенкова, Ковалёва) 21.11.2011\DSC076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1" y="3357562"/>
            <a:ext cx="3214710" cy="321471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id="2052" name="Picture 4" descr="D:\соц.педагог\ВСЕРОССИЙСКИЙ интернет-урок 2011г-2012 + ОТЧЁТ\ВСЕРОССИЙСКИЙ интернет-урок 2011г-2012+Отчёт\ВСЕРОССИЙСКИЙ интернет-урок 2011г\Дороги, которые мы выбираем (Черенкова, Ковалёва) 21.11.2011\DSC0779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3786214" cy="2560988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id="2050" name="Picture 2" descr="D:\соц.педагог\ВСЕРОССИЙСКИЙ интернет-урок 2011г-2012 + ОТЧЁТ\ВСЕРОССИЙСКИЙ интернет-урок 2011г-2012+Отчёт\ВСЕРОССИЙСКИЙ интернет-урок 2011г\Дороги, которые мы выбираем (Черенкова, Ковалёва) 21.11.2011\DSC07673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8" y="857232"/>
            <a:ext cx="4857752" cy="535785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</p:spTree>
  </p:cSld>
  <p:clrMapOvr>
    <a:masterClrMapping/>
  </p:clrMapOvr>
  <p:transition spd="slow" advTm="10000">
    <p:wheel spokes="8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«Дороги, которые мы выбираем» 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22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D:\соц.педагог\ВСЕРОССИЙСКИЙ интернет-урок 2011г-2012 + ОТЧЁТ\ВСЕРОССИЙСКИЙ интернет-урок 2011г-2012+Отчёт\ВСЕРОССИЙСКИЙ интернет-урок 2011г\интернет-урок нач. классы 06.12.2011\DSC08453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1714488"/>
            <a:ext cx="4143404" cy="4305312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id="5" name="Содержимое 3" descr="I:\ВСЕРОССИЙСКИЙ интернет-урок 2011г\фото с наркологом Назаровым А.А\DSC07524.JPG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000240"/>
            <a:ext cx="3571900" cy="392909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 advTm="10000">
    <p:wheel spokes="8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33"/>
          <p:cNvSpPr>
            <a:spLocks noGrp="1" noChangeArrowheads="1"/>
          </p:cNvSpPr>
          <p:nvPr>
            <p:ph type="title" idx="4294967295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algn="ctr" eaLnBrk="1" hangingPunct="1">
              <a:defRPr/>
            </a:pPr>
            <a:r>
              <a:rPr lang="ru-RU" sz="2800" b="1" cap="none" dirty="0" smtClean="0">
                <a:solidFill>
                  <a:schemeClr val="tx1"/>
                </a:solidFill>
                <a:effectLst/>
              </a:rPr>
              <a:t>Практика межведомственного взаимодействия</a:t>
            </a:r>
            <a:br>
              <a:rPr lang="ru-RU" sz="2800" b="1" cap="none" dirty="0" smtClean="0">
                <a:solidFill>
                  <a:schemeClr val="tx1"/>
                </a:solidFill>
                <a:effectLst/>
              </a:rPr>
            </a:br>
            <a:r>
              <a:rPr lang="ru-RU" sz="2800" b="1" cap="none" dirty="0" smtClean="0">
                <a:solidFill>
                  <a:schemeClr val="tx1"/>
                </a:solidFill>
                <a:effectLst/>
              </a:rPr>
              <a:t>по реабилитации детей и их семей </a:t>
            </a:r>
            <a:r>
              <a:rPr lang="ru-RU" sz="1200" b="1" cap="none" dirty="0" smtClean="0">
                <a:solidFill>
                  <a:schemeClr val="tx1"/>
                </a:solidFill>
                <a:effectLst/>
              </a:rPr>
              <a:t> 23</a:t>
            </a:r>
            <a:endParaRPr lang="ru-RU" sz="3200" cap="none" dirty="0" smtClean="0">
              <a:solidFill>
                <a:schemeClr val="tx1"/>
              </a:solidFill>
              <a:effectLst/>
            </a:endParaRPr>
          </a:p>
        </p:txBody>
      </p:sp>
      <p:graphicFrame>
        <p:nvGraphicFramePr>
          <p:cNvPr id="1026" name="Organization Chart 4"/>
          <p:cNvGraphicFramePr>
            <a:graphicFrameLocks/>
          </p:cNvGraphicFramePr>
          <p:nvPr>
            <p:ph idx="4294967295"/>
          </p:nvPr>
        </p:nvGraphicFramePr>
        <p:xfrm>
          <a:off x="214282" y="1428736"/>
          <a:ext cx="8713787" cy="4611687"/>
        </p:xfrm>
        <a:graphic>
          <a:graphicData uri="http://schemas.openxmlformats.org/drawingml/2006/compatibility">
            <com:legacyDrawing xmlns:com="http://schemas.openxmlformats.org/drawingml/2006/compatibility" spid="_x0000_s1026"/>
          </a:graphicData>
        </a:graphic>
      </p:graphicFrame>
      <p:sp>
        <p:nvSpPr>
          <p:cNvPr id="1058" name="Line 33"/>
          <p:cNvSpPr>
            <a:spLocks noChangeShapeType="1"/>
          </p:cNvSpPr>
          <p:nvPr/>
        </p:nvSpPr>
        <p:spPr bwMode="auto">
          <a:xfrm>
            <a:off x="4427538" y="3716338"/>
            <a:ext cx="0" cy="4333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59" name="Line 34"/>
          <p:cNvSpPr>
            <a:spLocks noChangeShapeType="1"/>
          </p:cNvSpPr>
          <p:nvPr/>
        </p:nvSpPr>
        <p:spPr bwMode="auto">
          <a:xfrm>
            <a:off x="4427538" y="3716338"/>
            <a:ext cx="0" cy="504825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 advTm="10000">
    <p:wheel spokes="8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age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714356"/>
            <a:ext cx="8280400" cy="5883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5" name="Rectangle 3"/>
          <p:cNvSpPr>
            <a:spLocks noGrp="1"/>
          </p:cNvSpPr>
          <p:nvPr>
            <p:ph type="body" idx="4294967295"/>
          </p:nvPr>
        </p:nvSpPr>
        <p:spPr>
          <a:xfrm>
            <a:off x="468313" y="549275"/>
            <a:ext cx="8351837" cy="5975350"/>
          </a:xfrm>
          <a:ln>
            <a:solidFill>
              <a:srgbClr val="002060"/>
            </a:solidFill>
          </a:ln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24   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Основной принцип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 единство в работе социального педагога, психолога, администрации школы, педагогов и родителей.</a:t>
            </a:r>
          </a:p>
          <a:p>
            <a:pPr>
              <a:buFont typeface="Wingdings 2" pitchFamily="18" charset="2"/>
              <a:buNone/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Реализация его осуществляется в процессе сотрудничества всех участников учебно-воспитательного процесса в различных формах взаимодействия.</a:t>
            </a:r>
          </a:p>
          <a:p>
            <a:pPr>
              <a:buFont typeface="Wingdings 2" pitchFamily="18" charset="2"/>
              <a:buNone/>
            </a:pPr>
            <a:endParaRPr lang="ru-RU" dirty="0" smtClean="0"/>
          </a:p>
        </p:txBody>
      </p:sp>
    </p:spTree>
  </p:cSld>
  <p:clrMapOvr>
    <a:masterClrMapping/>
  </p:clrMapOvr>
  <p:transition spd="slow" advTm="10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427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27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427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1785918" y="274638"/>
            <a:ext cx="6900882" cy="796908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r>
              <a:rPr lang="ru-RU" b="1" cap="none" dirty="0" smtClean="0">
                <a:solidFill>
                  <a:schemeClr val="accent2"/>
                </a:solidFill>
                <a:effectLst/>
              </a:rPr>
              <a:t>  </a:t>
            </a:r>
            <a:r>
              <a:rPr lang="ru-RU" sz="3600" b="1" cap="none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ОЖИДАЕМЫЙ  РЕЗУЛЬТАТ </a:t>
            </a:r>
            <a:r>
              <a:rPr lang="ru-RU" sz="1200" b="1" cap="none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cap="none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25</a:t>
            </a:r>
            <a:endParaRPr lang="ru-RU" sz="3600" cap="none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1" name="Rectangle 3"/>
          <p:cNvSpPr>
            <a:spLocks noGrp="1"/>
          </p:cNvSpPr>
          <p:nvPr>
            <p:ph type="body" idx="4294967295"/>
          </p:nvPr>
        </p:nvSpPr>
        <p:spPr>
          <a:xfrm>
            <a:off x="914400" y="1714488"/>
            <a:ext cx="8015318" cy="4305312"/>
          </a:xfrm>
        </p:spPr>
        <p:txBody>
          <a:bodyPr>
            <a:normAutofit fontScale="92500"/>
          </a:bodyPr>
          <a:lstStyle/>
          <a:p>
            <a:pPr lvl="0"/>
            <a:r>
              <a:rPr lang="ru-RU" sz="2800" dirty="0" smtClean="0"/>
              <a:t>Развитие интеллектуальных способностей  учащихся, коллективизма, чувства долга, ответственности перед  страной и ее жителями.</a:t>
            </a:r>
          </a:p>
          <a:p>
            <a:pPr lvl="0"/>
            <a:r>
              <a:rPr lang="ru-RU" sz="2800" dirty="0" smtClean="0"/>
              <a:t>Реализация лидерских качеств, рост творческой активности детей при  организации дела.</a:t>
            </a:r>
          </a:p>
          <a:p>
            <a:pPr lvl="0"/>
            <a:r>
              <a:rPr lang="ru-RU" sz="2800" dirty="0" smtClean="0"/>
              <a:t>Получение школьниками удовлетворения от результатов и процесса деятельности, ощущение собственной необходимости и полезности.</a:t>
            </a:r>
          </a:p>
          <a:p>
            <a:pPr>
              <a:buNone/>
            </a:pPr>
            <a:endParaRPr lang="ru-RU" sz="2800" dirty="0" smtClean="0"/>
          </a:p>
          <a:p>
            <a:pPr algn="just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v"/>
            </a:pPr>
            <a:endParaRPr lang="ru-RU" sz="2800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ru-RU" sz="2000" dirty="0" smtClean="0"/>
          </a:p>
          <a:p>
            <a:pPr>
              <a:lnSpc>
                <a:spcPct val="90000"/>
              </a:lnSpc>
            </a:pPr>
            <a:endParaRPr lang="ru-RU" dirty="0" smtClean="0"/>
          </a:p>
        </p:txBody>
      </p:sp>
      <p:pic>
        <p:nvPicPr>
          <p:cNvPr id="22532" name="Picture 4" descr="MM900356792[1]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42852"/>
            <a:ext cx="158432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0000">
    <p:wheel spokes="8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 rot="21296783">
            <a:off x="545882" y="3065501"/>
            <a:ext cx="83364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Спасибо за внимание!</a:t>
            </a:r>
            <a:endParaRPr lang="ru-RU" sz="5400" b="1" cap="none" spc="0" dirty="0">
              <a:ln w="12700">
                <a:solidFill>
                  <a:srgbClr val="C00000"/>
                </a:solidFill>
                <a:prstDash val="solid"/>
              </a:ln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Tm="10000"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 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ТЬЮТОРАНТ</a:t>
            </a:r>
            <a:endParaRPr lang="ru-RU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субъект формирования и реализации индивидуальной образовательной программы, сопровождаемый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тьютором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 основе обоюдного соглашения (договоренности);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субъект формирования и реализации индивидуальной образовательной программы, сотрудничающий с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тьютором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3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spd="slow" advTm="10000"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Тьютор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сфере образования  выполняет следующие функции: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осуществляет выбор форм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тьюторского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сопровождения с учетом возрастных и личностных особенностей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тьюторанта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сотрудничает с субъектами образования  и иными заинтересованными сторонами для создания условий, способствующих реализации индивидуальной образовательной программы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тьюторанта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spd="slow" advTm="10000"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Тьюторская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деятельность 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 инновационная и становящаяся, имеющая в качестве методологического базиса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системно-деятельностную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методологию, 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предполагает определение перечня обязанностей и функций в соответствии с конкретными целями и задачами</a:t>
            </a:r>
          </a:p>
          <a:p>
            <a:pPr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slow" advTm="10000"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Основной целью деятельности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тьютора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образовании является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71472" y="1447800"/>
            <a:ext cx="8001056" cy="4572000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«…создание  избыточной развивающей образовательной среды и других  условий для успешной реализации ИОП»</a:t>
            </a:r>
          </a:p>
          <a:p>
            <a:pPr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6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slow" advTm="10000"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96908"/>
          </a:xfrm>
        </p:spPr>
        <p:txBody>
          <a:bodyPr>
            <a:normAutofit fontScale="90000"/>
          </a:bodyPr>
          <a:lstStyle/>
          <a:p>
            <a:pPr lvl="0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Тьютор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открытом образовании  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7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0" y="1142984"/>
          <a:ext cx="9144000" cy="5715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 advTm="10000"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79849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 системы открытого образования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8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2"/>
          </p:nvPr>
        </p:nvSpPr>
        <p:spPr>
          <a:xfrm>
            <a:off x="6500826" y="1214422"/>
            <a:ext cx="2643174" cy="4881578"/>
          </a:xfrm>
        </p:spPr>
        <p:txBody>
          <a:bodyPr>
            <a:normAutofit/>
          </a:bodyPr>
          <a:lstStyle/>
          <a:p>
            <a:r>
              <a:rPr lang="ru-RU" sz="1600" b="1" i="1" u="sng" dirty="0" smtClean="0"/>
              <a:t>Развитие личности каждого человека</a:t>
            </a:r>
            <a:endParaRPr lang="ru-RU" sz="16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0" y="1600200"/>
          <a:ext cx="6000760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Рисунок 7" descr="DSC01632"/>
          <p:cNvPicPr/>
          <p:nvPr/>
        </p:nvPicPr>
        <p:blipFill>
          <a:blip r:embed="rId6" cstate="print">
            <a:lum bright="6000" contrast="12000"/>
          </a:blip>
          <a:srcRect l="5263" b="5085"/>
          <a:stretch>
            <a:fillRect/>
          </a:stretch>
        </p:blipFill>
        <p:spPr bwMode="auto">
          <a:xfrm>
            <a:off x="6072198" y="2071678"/>
            <a:ext cx="2928958" cy="4000528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 advTm="10000"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авнобедренный треугольник 9"/>
          <p:cNvSpPr/>
          <p:nvPr/>
        </p:nvSpPr>
        <p:spPr>
          <a:xfrm rot="10800000">
            <a:off x="6072198" y="5643578"/>
            <a:ext cx="1060704" cy="914400"/>
          </a:xfrm>
          <a:prstGeom prst="triangle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914400" y="274638"/>
            <a:ext cx="5943616" cy="58259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Самоопределение  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9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928670"/>
            <a:ext cx="8229600" cy="5091130"/>
          </a:xfrm>
          <a:ln>
            <a:solidFill>
              <a:schemeClr val="bg1"/>
            </a:solidFill>
          </a:ln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  </a:t>
            </a:r>
          </a:p>
          <a:p>
            <a:pPr>
              <a:buNone/>
            </a:pPr>
            <a:r>
              <a:rPr lang="ru-RU" dirty="0" smtClean="0"/>
              <a:t>    учитель                                                </a:t>
            </a:r>
            <a:r>
              <a:rPr lang="ru-RU" dirty="0" err="1" smtClean="0"/>
              <a:t>тьютор</a:t>
            </a:r>
            <a:r>
              <a:rPr lang="ru-RU" dirty="0" smtClean="0"/>
              <a:t>                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                                                                                                        </a:t>
            </a:r>
          </a:p>
          <a:p>
            <a:pPr>
              <a:buNone/>
            </a:pPr>
            <a:r>
              <a:rPr lang="ru-RU" dirty="0" smtClean="0"/>
              <a:t>                                                                                              </a:t>
            </a:r>
            <a:r>
              <a:rPr lang="ru-RU" dirty="0" err="1" smtClean="0"/>
              <a:t>тьюторанты</a:t>
            </a:r>
            <a:endParaRPr lang="ru-RU" dirty="0" smtClean="0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214282" y="2214554"/>
            <a:ext cx="1060704" cy="914400"/>
          </a:xfrm>
          <a:prstGeom prst="triangl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285720" y="1285860"/>
            <a:ext cx="914400" cy="9144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5286380" y="5143512"/>
            <a:ext cx="1060704" cy="914400"/>
          </a:xfrm>
          <a:prstGeom prst="triangle">
            <a:avLst/>
          </a:prstGeom>
          <a:solidFill>
            <a:srgbClr val="2389C7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бедренный треугольник 6"/>
          <p:cNvSpPr/>
          <p:nvPr/>
        </p:nvSpPr>
        <p:spPr>
          <a:xfrm rot="10800000">
            <a:off x="4429124" y="5572140"/>
            <a:ext cx="1060704" cy="914400"/>
          </a:xfrm>
          <a:prstGeom prst="triangle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4429124" y="4643446"/>
            <a:ext cx="914400" cy="914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5357818" y="4214818"/>
            <a:ext cx="914400" cy="914400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6215074" y="4714884"/>
            <a:ext cx="914400" cy="914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6929454" y="1214422"/>
            <a:ext cx="1060704" cy="914400"/>
          </a:xfrm>
          <a:prstGeom prst="triangle">
            <a:avLst/>
          </a:prstGeom>
          <a:solidFill>
            <a:srgbClr val="DF0BE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7000892" y="285728"/>
            <a:ext cx="914400" cy="914400"/>
          </a:xfrm>
          <a:prstGeom prst="ellipse">
            <a:avLst/>
          </a:prstGeom>
          <a:solidFill>
            <a:srgbClr val="E44B0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Управляющая кнопка: домой 16">
            <a:hlinkClick r:id="" action="ppaction://hlinkshowjump?jump=firstslide" highlightClick="1"/>
          </p:cNvPr>
          <p:cNvSpPr/>
          <p:nvPr/>
        </p:nvSpPr>
        <p:spPr>
          <a:xfrm>
            <a:off x="2857488" y="2786058"/>
            <a:ext cx="1613920" cy="1785950"/>
          </a:xfrm>
          <a:prstGeom prst="actionButtonHom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4-конечная звезда 14"/>
          <p:cNvSpPr/>
          <p:nvPr/>
        </p:nvSpPr>
        <p:spPr>
          <a:xfrm>
            <a:off x="3571868" y="2714620"/>
            <a:ext cx="914400" cy="914400"/>
          </a:xfrm>
          <a:prstGeom prst="star4">
            <a:avLst/>
          </a:prstGeom>
          <a:solidFill>
            <a:srgbClr val="8FE40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7-конечная звезда 15"/>
          <p:cNvSpPr/>
          <p:nvPr/>
        </p:nvSpPr>
        <p:spPr>
          <a:xfrm>
            <a:off x="2500298" y="2357430"/>
            <a:ext cx="914400" cy="914400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5" name="Прямая со стрелкой 24"/>
          <p:cNvCxnSpPr/>
          <p:nvPr/>
        </p:nvCxnSpPr>
        <p:spPr>
          <a:xfrm rot="16200000" flipV="1">
            <a:off x="3607587" y="5036355"/>
            <a:ext cx="1428760" cy="9286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Соединительная линия уступом 31"/>
          <p:cNvCxnSpPr/>
          <p:nvPr/>
        </p:nvCxnSpPr>
        <p:spPr>
          <a:xfrm>
            <a:off x="571472" y="3214686"/>
            <a:ext cx="3429024" cy="257176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Соединительная линия уступом 19"/>
          <p:cNvCxnSpPr/>
          <p:nvPr/>
        </p:nvCxnSpPr>
        <p:spPr>
          <a:xfrm rot="5400000">
            <a:off x="6215074" y="2500306"/>
            <a:ext cx="1785950" cy="107157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10000">
    <p:wheel spokes="8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835</TotalTime>
  <Words>531</Words>
  <PresentationFormat>Экран (4:3)</PresentationFormat>
  <Paragraphs>177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Справедливость</vt:lpstr>
      <vt:lpstr>Слайд 1</vt:lpstr>
      <vt:lpstr>ТЬЮТОР</vt:lpstr>
      <vt:lpstr> ТЬЮТОРАНТ</vt:lpstr>
      <vt:lpstr>Тьютор в сфере образования  выполняет следующие функции:</vt:lpstr>
      <vt:lpstr>Тьюторская деятельность </vt:lpstr>
      <vt:lpstr>Основной целью деятельности тьютора в образовании является</vt:lpstr>
      <vt:lpstr> Тьютор в открытом образовании   7</vt:lpstr>
      <vt:lpstr>Цель системы открытого образования   8</vt:lpstr>
      <vt:lpstr>Самоопределение   9</vt:lpstr>
      <vt:lpstr>Организация пространства тьюторского сопровождения подростка в массовой школе  10 </vt:lpstr>
      <vt:lpstr>      Межведомственное взаимодействие по сопровождению учащихся   11</vt:lpstr>
      <vt:lpstr>Патриотическое воспитание  12</vt:lpstr>
      <vt:lpstr>«Мой край родной»  13</vt:lpstr>
      <vt:lpstr>Нравственно-этическое воспитание  14</vt:lpstr>
      <vt:lpstr>Трудовое воспитание  15</vt:lpstr>
      <vt:lpstr>Спортивное воспитание  16</vt:lpstr>
      <vt:lpstr>«Познай себя»  17</vt:lpstr>
      <vt:lpstr>Школьная, районная  научно-практическая конференция  18</vt:lpstr>
      <vt:lpstr>Организация профилактической работы  с несовершеннолетними и их семьями, находящимися в социально-опасном положении и трудной жизненной ситуации    19</vt:lpstr>
      <vt:lpstr>Слайд 20</vt:lpstr>
      <vt:lpstr>                                   21</vt:lpstr>
      <vt:lpstr>«Дороги, которые мы выбираем»  22</vt:lpstr>
      <vt:lpstr>Практика межведомственного взаимодействия по реабилитации детей и их семей  23</vt:lpstr>
      <vt:lpstr>Слайд 24</vt:lpstr>
      <vt:lpstr>  ОЖИДАЕМЫЙ  РЕЗУЛЬТАТ 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MAMA</cp:lastModifiedBy>
  <cp:revision>90</cp:revision>
  <dcterms:modified xsi:type="dcterms:W3CDTF">2016-11-02T11:55:12Z</dcterms:modified>
</cp:coreProperties>
</file>